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8" r:id="rId5"/>
    <p:sldId id="279" r:id="rId6"/>
    <p:sldId id="260" r:id="rId7"/>
    <p:sldId id="280" r:id="rId8"/>
    <p:sldId id="261" r:id="rId9"/>
    <p:sldId id="262" r:id="rId10"/>
    <p:sldId id="263" r:id="rId11"/>
    <p:sldId id="264" r:id="rId12"/>
    <p:sldId id="281" r:id="rId13"/>
    <p:sldId id="275" r:id="rId14"/>
    <p:sldId id="265" r:id="rId15"/>
    <p:sldId id="266" r:id="rId16"/>
    <p:sldId id="276" r:id="rId17"/>
    <p:sldId id="267" r:id="rId18"/>
    <p:sldId id="268" r:id="rId19"/>
    <p:sldId id="269" r:id="rId20"/>
    <p:sldId id="270" r:id="rId21"/>
    <p:sldId id="282" r:id="rId22"/>
    <p:sldId id="271" r:id="rId23"/>
    <p:sldId id="273" r:id="rId24"/>
    <p:sldId id="277" r:id="rId25"/>
    <p:sldId id="283" r:id="rId26"/>
    <p:sldId id="274" r:id="rId27"/>
    <p:sldId id="284" r:id="rId28"/>
    <p:sldId id="285" r:id="rId29"/>
    <p:sldId id="286" r:id="rId30"/>
    <p:sldId id="287" r:id="rId31"/>
    <p:sldId id="288" r:id="rId32"/>
    <p:sldId id="296" r:id="rId33"/>
    <p:sldId id="295" r:id="rId34"/>
    <p:sldId id="289" r:id="rId35"/>
    <p:sldId id="290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671E74-C9F2-4E4D-BDD7-1FFE69CCFEF3}" v="19" dt="2023-12-06T15:51:45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Matthew" userId="aaba12f0-e174-4b06-ad9e-4942d398a79b" providerId="ADAL" clId="{B9671E74-C9F2-4E4D-BDD7-1FFE69CCFEF3}"/>
    <pc:docChg chg="undo redo custSel addSld delSld modSld">
      <pc:chgData name="Wood, Matthew" userId="aaba12f0-e174-4b06-ad9e-4942d398a79b" providerId="ADAL" clId="{B9671E74-C9F2-4E4D-BDD7-1FFE69CCFEF3}" dt="2023-12-06T16:02:52.663" v="1967" actId="14100"/>
      <pc:docMkLst>
        <pc:docMk/>
      </pc:docMkLst>
      <pc:sldChg chg="modSp mod">
        <pc:chgData name="Wood, Matthew" userId="aaba12f0-e174-4b06-ad9e-4942d398a79b" providerId="ADAL" clId="{B9671E74-C9F2-4E4D-BDD7-1FFE69CCFEF3}" dt="2023-12-06T15:27:01.756" v="1747" actId="20577"/>
        <pc:sldMkLst>
          <pc:docMk/>
          <pc:sldMk cId="2089548022" sldId="257"/>
        </pc:sldMkLst>
        <pc:spChg chg="mod">
          <ac:chgData name="Wood, Matthew" userId="aaba12f0-e174-4b06-ad9e-4942d398a79b" providerId="ADAL" clId="{B9671E74-C9F2-4E4D-BDD7-1FFE69CCFEF3}" dt="2023-12-06T15:27:01.756" v="1747" actId="20577"/>
          <ac:spMkLst>
            <pc:docMk/>
            <pc:sldMk cId="2089548022" sldId="257"/>
            <ac:spMk id="3" creationId="{8B32DD08-FF6D-3B29-95CB-BF692FC9665F}"/>
          </ac:spMkLst>
        </pc:spChg>
      </pc:sldChg>
      <pc:sldChg chg="modSp mod">
        <pc:chgData name="Wood, Matthew" userId="aaba12f0-e174-4b06-ad9e-4942d398a79b" providerId="ADAL" clId="{B9671E74-C9F2-4E4D-BDD7-1FFE69CCFEF3}" dt="2023-12-04T14:43:08.433" v="383" actId="115"/>
        <pc:sldMkLst>
          <pc:docMk/>
          <pc:sldMk cId="3488359080" sldId="258"/>
        </pc:sldMkLst>
        <pc:spChg chg="mod">
          <ac:chgData name="Wood, Matthew" userId="aaba12f0-e174-4b06-ad9e-4942d398a79b" providerId="ADAL" clId="{B9671E74-C9F2-4E4D-BDD7-1FFE69CCFEF3}" dt="2023-12-04T14:43:08.433" v="383" actId="115"/>
          <ac:spMkLst>
            <pc:docMk/>
            <pc:sldMk cId="3488359080" sldId="258"/>
            <ac:spMk id="3" creationId="{BA13B4D1-D733-9D50-CAC7-9E5A18B841F3}"/>
          </ac:spMkLst>
        </pc:spChg>
      </pc:sldChg>
      <pc:sldChg chg="modSp del mod">
        <pc:chgData name="Wood, Matthew" userId="aaba12f0-e174-4b06-ad9e-4942d398a79b" providerId="ADAL" clId="{B9671E74-C9F2-4E4D-BDD7-1FFE69CCFEF3}" dt="2023-12-05T15:50:02.856" v="900" actId="2696"/>
        <pc:sldMkLst>
          <pc:docMk/>
          <pc:sldMk cId="4277973985" sldId="259"/>
        </pc:sldMkLst>
        <pc:spChg chg="mod">
          <ac:chgData name="Wood, Matthew" userId="aaba12f0-e174-4b06-ad9e-4942d398a79b" providerId="ADAL" clId="{B9671E74-C9F2-4E4D-BDD7-1FFE69CCFEF3}" dt="2023-12-04T14:49:12.330" v="385" actId="115"/>
          <ac:spMkLst>
            <pc:docMk/>
            <pc:sldMk cId="4277973985" sldId="259"/>
            <ac:spMk id="3" creationId="{BA13B4D1-D733-9D50-CAC7-9E5A18B841F3}"/>
          </ac:spMkLst>
        </pc:spChg>
      </pc:sldChg>
      <pc:sldChg chg="addSp delSp modSp mod">
        <pc:chgData name="Wood, Matthew" userId="aaba12f0-e174-4b06-ad9e-4942d398a79b" providerId="ADAL" clId="{B9671E74-C9F2-4E4D-BDD7-1FFE69CCFEF3}" dt="2023-12-04T14:58:21.266" v="419" actId="1076"/>
        <pc:sldMkLst>
          <pc:docMk/>
          <pc:sldMk cId="2737986158" sldId="260"/>
        </pc:sldMkLst>
        <pc:spChg chg="mod">
          <ac:chgData name="Wood, Matthew" userId="aaba12f0-e174-4b06-ad9e-4942d398a79b" providerId="ADAL" clId="{B9671E74-C9F2-4E4D-BDD7-1FFE69CCFEF3}" dt="2023-12-04T14:57:20.300" v="414" actId="20577"/>
          <ac:spMkLst>
            <pc:docMk/>
            <pc:sldMk cId="2737986158" sldId="260"/>
            <ac:spMk id="3" creationId="{BA13B4D1-D733-9D50-CAC7-9E5A18B841F3}"/>
          </ac:spMkLst>
        </pc:spChg>
        <pc:picChg chg="add del mod">
          <ac:chgData name="Wood, Matthew" userId="aaba12f0-e174-4b06-ad9e-4942d398a79b" providerId="ADAL" clId="{B9671E74-C9F2-4E4D-BDD7-1FFE69CCFEF3}" dt="2023-12-04T14:58:08.926" v="418" actId="478"/>
          <ac:picMkLst>
            <pc:docMk/>
            <pc:sldMk cId="2737986158" sldId="260"/>
            <ac:picMk id="5" creationId="{FE547284-8675-B27A-E25D-CE29E23084AD}"/>
          </ac:picMkLst>
        </pc:picChg>
        <pc:picChg chg="add mod">
          <ac:chgData name="Wood, Matthew" userId="aaba12f0-e174-4b06-ad9e-4942d398a79b" providerId="ADAL" clId="{B9671E74-C9F2-4E4D-BDD7-1FFE69CCFEF3}" dt="2023-12-04T14:58:21.266" v="419" actId="1076"/>
          <ac:picMkLst>
            <pc:docMk/>
            <pc:sldMk cId="2737986158" sldId="260"/>
            <ac:picMk id="7" creationId="{D2EB8C5B-74C5-A3DB-6853-4B31EFA8E5F0}"/>
          </ac:picMkLst>
        </pc:picChg>
      </pc:sldChg>
      <pc:sldChg chg="addSp modSp mod setBg">
        <pc:chgData name="Wood, Matthew" userId="aaba12f0-e174-4b06-ad9e-4942d398a79b" providerId="ADAL" clId="{B9671E74-C9F2-4E4D-BDD7-1FFE69CCFEF3}" dt="2023-12-04T15:02:39.817" v="426" actId="403"/>
        <pc:sldMkLst>
          <pc:docMk/>
          <pc:sldMk cId="3910400338" sldId="261"/>
        </pc:sldMkLst>
        <pc:spChg chg="mod">
          <ac:chgData name="Wood, Matthew" userId="aaba12f0-e174-4b06-ad9e-4942d398a79b" providerId="ADAL" clId="{B9671E74-C9F2-4E4D-BDD7-1FFE69CCFEF3}" dt="2023-12-04T15:02:31.190" v="423" actId="26606"/>
          <ac:spMkLst>
            <pc:docMk/>
            <pc:sldMk cId="3910400338" sldId="261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5:02:39.817" v="426" actId="403"/>
          <ac:spMkLst>
            <pc:docMk/>
            <pc:sldMk cId="3910400338" sldId="261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5:02:31.190" v="423" actId="26606"/>
          <ac:spMkLst>
            <pc:docMk/>
            <pc:sldMk cId="3910400338" sldId="261"/>
            <ac:spMk id="10" creationId="{BA2EA6A6-CD0C-4CFD-8EC2-AA44F9870331}"/>
          </ac:spMkLst>
        </pc:spChg>
        <pc:picChg chg="add mod">
          <ac:chgData name="Wood, Matthew" userId="aaba12f0-e174-4b06-ad9e-4942d398a79b" providerId="ADAL" clId="{B9671E74-C9F2-4E4D-BDD7-1FFE69CCFEF3}" dt="2023-12-04T15:02:31.190" v="423" actId="26606"/>
          <ac:picMkLst>
            <pc:docMk/>
            <pc:sldMk cId="3910400338" sldId="261"/>
            <ac:picMk id="5" creationId="{FDDA7CA5-7743-CB8D-EDB1-6F902757AA92}"/>
          </ac:picMkLst>
        </pc:picChg>
      </pc:sldChg>
      <pc:sldChg chg="modSp mod">
        <pc:chgData name="Wood, Matthew" userId="aaba12f0-e174-4b06-ad9e-4942d398a79b" providerId="ADAL" clId="{B9671E74-C9F2-4E4D-BDD7-1FFE69CCFEF3}" dt="2023-12-04T13:44:15.023" v="139" actId="403"/>
        <pc:sldMkLst>
          <pc:docMk/>
          <pc:sldMk cId="3472154911" sldId="262"/>
        </pc:sldMkLst>
        <pc:spChg chg="mod">
          <ac:chgData name="Wood, Matthew" userId="aaba12f0-e174-4b06-ad9e-4942d398a79b" providerId="ADAL" clId="{B9671E74-C9F2-4E4D-BDD7-1FFE69CCFEF3}" dt="2023-12-04T13:44:15.023" v="139" actId="403"/>
          <ac:spMkLst>
            <pc:docMk/>
            <pc:sldMk cId="3472154911" sldId="262"/>
            <ac:spMk id="3" creationId="{BA13B4D1-D733-9D50-CAC7-9E5A18B841F3}"/>
          </ac:spMkLst>
        </pc:spChg>
      </pc:sldChg>
      <pc:sldChg chg="addSp modSp mod setBg">
        <pc:chgData name="Wood, Matthew" userId="aaba12f0-e174-4b06-ad9e-4942d398a79b" providerId="ADAL" clId="{B9671E74-C9F2-4E4D-BDD7-1FFE69CCFEF3}" dt="2023-12-04T15:56:31.894" v="663" actId="255"/>
        <pc:sldMkLst>
          <pc:docMk/>
          <pc:sldMk cId="1575490888" sldId="263"/>
        </pc:sldMkLst>
        <pc:spChg chg="mod">
          <ac:chgData name="Wood, Matthew" userId="aaba12f0-e174-4b06-ad9e-4942d398a79b" providerId="ADAL" clId="{B9671E74-C9F2-4E4D-BDD7-1FFE69CCFEF3}" dt="2023-12-04T15:41:32.903" v="428" actId="26606"/>
          <ac:spMkLst>
            <pc:docMk/>
            <pc:sldMk cId="1575490888" sldId="263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5:56:31.894" v="663" actId="255"/>
          <ac:spMkLst>
            <pc:docMk/>
            <pc:sldMk cId="1575490888" sldId="263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5:41:32.903" v="428" actId="26606"/>
          <ac:spMkLst>
            <pc:docMk/>
            <pc:sldMk cId="1575490888" sldId="263"/>
            <ac:spMk id="9" creationId="{E3DC42C2-6B58-404C-B339-2C72808A5BE1}"/>
          </ac:spMkLst>
        </pc:spChg>
        <pc:spChg chg="add">
          <ac:chgData name="Wood, Matthew" userId="aaba12f0-e174-4b06-ad9e-4942d398a79b" providerId="ADAL" clId="{B9671E74-C9F2-4E4D-BDD7-1FFE69CCFEF3}" dt="2023-12-04T15:41:32.903" v="428" actId="26606"/>
          <ac:spMkLst>
            <pc:docMk/>
            <pc:sldMk cId="1575490888" sldId="263"/>
            <ac:spMk id="11" creationId="{FCF82941-5589-49BF-B6B1-76122B2D0EA6}"/>
          </ac:spMkLst>
        </pc:spChg>
        <pc:picChg chg="add mod">
          <ac:chgData name="Wood, Matthew" userId="aaba12f0-e174-4b06-ad9e-4942d398a79b" providerId="ADAL" clId="{B9671E74-C9F2-4E4D-BDD7-1FFE69CCFEF3}" dt="2023-12-04T15:41:32.903" v="428" actId="26606"/>
          <ac:picMkLst>
            <pc:docMk/>
            <pc:sldMk cId="1575490888" sldId="263"/>
            <ac:picMk id="4" creationId="{8DD2ECA5-7F87-02C1-F4FD-BC45BE268D92}"/>
          </ac:picMkLst>
        </pc:picChg>
      </pc:sldChg>
      <pc:sldChg chg="modSp mod">
        <pc:chgData name="Wood, Matthew" userId="aaba12f0-e174-4b06-ad9e-4942d398a79b" providerId="ADAL" clId="{B9671E74-C9F2-4E4D-BDD7-1FFE69CCFEF3}" dt="2023-12-04T15:55:41.780" v="656" actId="207"/>
        <pc:sldMkLst>
          <pc:docMk/>
          <pc:sldMk cId="216073176" sldId="264"/>
        </pc:sldMkLst>
        <pc:spChg chg="mod">
          <ac:chgData name="Wood, Matthew" userId="aaba12f0-e174-4b06-ad9e-4942d398a79b" providerId="ADAL" clId="{B9671E74-C9F2-4E4D-BDD7-1FFE69CCFEF3}" dt="2023-12-04T15:55:41.780" v="656" actId="207"/>
          <ac:spMkLst>
            <pc:docMk/>
            <pc:sldMk cId="216073176" sldId="264"/>
            <ac:spMk id="3" creationId="{BA13B4D1-D733-9D50-CAC7-9E5A18B841F3}"/>
          </ac:spMkLst>
        </pc:spChg>
      </pc:sldChg>
      <pc:sldChg chg="addSp modSp mod setBg">
        <pc:chgData name="Wood, Matthew" userId="aaba12f0-e174-4b06-ad9e-4942d398a79b" providerId="ADAL" clId="{B9671E74-C9F2-4E4D-BDD7-1FFE69CCFEF3}" dt="2023-12-04T15:53:00.420" v="651" actId="20577"/>
        <pc:sldMkLst>
          <pc:docMk/>
          <pc:sldMk cId="799499887" sldId="265"/>
        </pc:sldMkLst>
        <pc:spChg chg="mod">
          <ac:chgData name="Wood, Matthew" userId="aaba12f0-e174-4b06-ad9e-4942d398a79b" providerId="ADAL" clId="{B9671E74-C9F2-4E4D-BDD7-1FFE69CCFEF3}" dt="2023-12-04T15:50:46.449" v="583" actId="26606"/>
          <ac:spMkLst>
            <pc:docMk/>
            <pc:sldMk cId="799499887" sldId="265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5:53:00.420" v="651" actId="20577"/>
          <ac:spMkLst>
            <pc:docMk/>
            <pc:sldMk cId="799499887" sldId="265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5:50:46.449" v="583" actId="26606"/>
          <ac:spMkLst>
            <pc:docMk/>
            <pc:sldMk cId="799499887" sldId="265"/>
            <ac:spMk id="9" creationId="{E3DC42C2-6B58-404C-B339-2C72808A5BE1}"/>
          </ac:spMkLst>
        </pc:spChg>
        <pc:spChg chg="add">
          <ac:chgData name="Wood, Matthew" userId="aaba12f0-e174-4b06-ad9e-4942d398a79b" providerId="ADAL" clId="{B9671E74-C9F2-4E4D-BDD7-1FFE69CCFEF3}" dt="2023-12-04T15:50:46.449" v="583" actId="26606"/>
          <ac:spMkLst>
            <pc:docMk/>
            <pc:sldMk cId="799499887" sldId="265"/>
            <ac:spMk id="11" creationId="{FCF82941-5589-49BF-B6B1-76122B2D0EA6}"/>
          </ac:spMkLst>
        </pc:spChg>
        <pc:picChg chg="add mod">
          <ac:chgData name="Wood, Matthew" userId="aaba12f0-e174-4b06-ad9e-4942d398a79b" providerId="ADAL" clId="{B9671E74-C9F2-4E4D-BDD7-1FFE69CCFEF3}" dt="2023-12-04T15:50:46.449" v="583" actId="26606"/>
          <ac:picMkLst>
            <pc:docMk/>
            <pc:sldMk cId="799499887" sldId="265"/>
            <ac:picMk id="4" creationId="{9F93F66A-A9E1-93E6-4BBE-6A6B6039FCFA}"/>
          </ac:picMkLst>
        </pc:picChg>
      </pc:sldChg>
      <pc:sldChg chg="addSp modSp mod setBg">
        <pc:chgData name="Wood, Matthew" userId="aaba12f0-e174-4b06-ad9e-4942d398a79b" providerId="ADAL" clId="{B9671E74-C9F2-4E4D-BDD7-1FFE69CCFEF3}" dt="2023-12-04T15:55:11.155" v="655" actId="403"/>
        <pc:sldMkLst>
          <pc:docMk/>
          <pc:sldMk cId="2886988204" sldId="266"/>
        </pc:sldMkLst>
        <pc:spChg chg="mod">
          <ac:chgData name="Wood, Matthew" userId="aaba12f0-e174-4b06-ad9e-4942d398a79b" providerId="ADAL" clId="{B9671E74-C9F2-4E4D-BDD7-1FFE69CCFEF3}" dt="2023-12-04T15:55:04.652" v="653" actId="26606"/>
          <ac:spMkLst>
            <pc:docMk/>
            <pc:sldMk cId="2886988204" sldId="266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5:55:11.155" v="655" actId="403"/>
          <ac:spMkLst>
            <pc:docMk/>
            <pc:sldMk cId="2886988204" sldId="266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5:55:04.652" v="653" actId="26606"/>
          <ac:spMkLst>
            <pc:docMk/>
            <pc:sldMk cId="2886988204" sldId="266"/>
            <ac:spMk id="9" creationId="{E9271C28-7496-4447-8541-7B39F5E9480A}"/>
          </ac:spMkLst>
        </pc:spChg>
        <pc:picChg chg="add mod">
          <ac:chgData name="Wood, Matthew" userId="aaba12f0-e174-4b06-ad9e-4942d398a79b" providerId="ADAL" clId="{B9671E74-C9F2-4E4D-BDD7-1FFE69CCFEF3}" dt="2023-12-04T15:55:04.652" v="653" actId="26606"/>
          <ac:picMkLst>
            <pc:docMk/>
            <pc:sldMk cId="2886988204" sldId="266"/>
            <ac:picMk id="4" creationId="{3F43F357-F83F-2364-83A4-0887225735D5}"/>
          </ac:picMkLst>
        </pc:picChg>
      </pc:sldChg>
      <pc:sldChg chg="modSp mod">
        <pc:chgData name="Wood, Matthew" userId="aaba12f0-e174-4b06-ad9e-4942d398a79b" providerId="ADAL" clId="{B9671E74-C9F2-4E4D-BDD7-1FFE69CCFEF3}" dt="2023-12-04T16:02:41.219" v="680" actId="113"/>
        <pc:sldMkLst>
          <pc:docMk/>
          <pc:sldMk cId="95732962" sldId="267"/>
        </pc:sldMkLst>
        <pc:spChg chg="mod">
          <ac:chgData name="Wood, Matthew" userId="aaba12f0-e174-4b06-ad9e-4942d398a79b" providerId="ADAL" clId="{B9671E74-C9F2-4E4D-BDD7-1FFE69CCFEF3}" dt="2023-12-04T16:02:41.219" v="680" actId="113"/>
          <ac:spMkLst>
            <pc:docMk/>
            <pc:sldMk cId="95732962" sldId="267"/>
            <ac:spMk id="3" creationId="{BA13B4D1-D733-9D50-CAC7-9E5A18B841F3}"/>
          </ac:spMkLst>
        </pc:spChg>
      </pc:sldChg>
      <pc:sldChg chg="modSp mod">
        <pc:chgData name="Wood, Matthew" userId="aaba12f0-e174-4b06-ad9e-4942d398a79b" providerId="ADAL" clId="{B9671E74-C9F2-4E4D-BDD7-1FFE69CCFEF3}" dt="2023-12-04T16:16:49.368" v="867" actId="20577"/>
        <pc:sldMkLst>
          <pc:docMk/>
          <pc:sldMk cId="3623887397" sldId="268"/>
        </pc:sldMkLst>
        <pc:spChg chg="mod">
          <ac:chgData name="Wood, Matthew" userId="aaba12f0-e174-4b06-ad9e-4942d398a79b" providerId="ADAL" clId="{B9671E74-C9F2-4E4D-BDD7-1FFE69CCFEF3}" dt="2023-12-04T16:16:49.368" v="867" actId="20577"/>
          <ac:spMkLst>
            <pc:docMk/>
            <pc:sldMk cId="3623887397" sldId="268"/>
            <ac:spMk id="3" creationId="{BA13B4D1-D733-9D50-CAC7-9E5A18B841F3}"/>
          </ac:spMkLst>
        </pc:spChg>
      </pc:sldChg>
      <pc:sldChg chg="addSp modSp mod setBg">
        <pc:chgData name="Wood, Matthew" userId="aaba12f0-e174-4b06-ad9e-4942d398a79b" providerId="ADAL" clId="{B9671E74-C9F2-4E4D-BDD7-1FFE69CCFEF3}" dt="2023-12-04T16:21:02.160" v="871" actId="403"/>
        <pc:sldMkLst>
          <pc:docMk/>
          <pc:sldMk cId="3822401691" sldId="269"/>
        </pc:sldMkLst>
        <pc:spChg chg="mod">
          <ac:chgData name="Wood, Matthew" userId="aaba12f0-e174-4b06-ad9e-4942d398a79b" providerId="ADAL" clId="{B9671E74-C9F2-4E4D-BDD7-1FFE69CCFEF3}" dt="2023-12-04T16:20:56.676" v="869" actId="26606"/>
          <ac:spMkLst>
            <pc:docMk/>
            <pc:sldMk cId="3822401691" sldId="269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6:21:02.160" v="871" actId="403"/>
          <ac:spMkLst>
            <pc:docMk/>
            <pc:sldMk cId="3822401691" sldId="269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6:20:56.676" v="869" actId="26606"/>
          <ac:spMkLst>
            <pc:docMk/>
            <pc:sldMk cId="3822401691" sldId="269"/>
            <ac:spMk id="9" creationId="{E9271C28-7496-4447-8541-7B39F5E9480A}"/>
          </ac:spMkLst>
        </pc:spChg>
        <pc:picChg chg="add mod">
          <ac:chgData name="Wood, Matthew" userId="aaba12f0-e174-4b06-ad9e-4942d398a79b" providerId="ADAL" clId="{B9671E74-C9F2-4E4D-BDD7-1FFE69CCFEF3}" dt="2023-12-04T16:20:56.676" v="869" actId="26606"/>
          <ac:picMkLst>
            <pc:docMk/>
            <pc:sldMk cId="3822401691" sldId="269"/>
            <ac:picMk id="4" creationId="{1DFEE4DA-714A-8DC1-FC32-4C48A1CC74F0}"/>
          </ac:picMkLst>
        </pc:picChg>
      </pc:sldChg>
      <pc:sldChg chg="modSp mod">
        <pc:chgData name="Wood, Matthew" userId="aaba12f0-e174-4b06-ad9e-4942d398a79b" providerId="ADAL" clId="{B9671E74-C9F2-4E4D-BDD7-1FFE69CCFEF3}" dt="2023-12-04T13:45:29.753" v="159" actId="403"/>
        <pc:sldMkLst>
          <pc:docMk/>
          <pc:sldMk cId="580939096" sldId="270"/>
        </pc:sldMkLst>
        <pc:spChg chg="mod">
          <ac:chgData name="Wood, Matthew" userId="aaba12f0-e174-4b06-ad9e-4942d398a79b" providerId="ADAL" clId="{B9671E74-C9F2-4E4D-BDD7-1FFE69CCFEF3}" dt="2023-12-04T13:45:29.753" v="159" actId="403"/>
          <ac:spMkLst>
            <pc:docMk/>
            <pc:sldMk cId="580939096" sldId="270"/>
            <ac:spMk id="3" creationId="{BA13B4D1-D733-9D50-CAC7-9E5A18B841F3}"/>
          </ac:spMkLst>
        </pc:spChg>
      </pc:sldChg>
      <pc:sldChg chg="modSp mod">
        <pc:chgData name="Wood, Matthew" userId="aaba12f0-e174-4b06-ad9e-4942d398a79b" providerId="ADAL" clId="{B9671E74-C9F2-4E4D-BDD7-1FFE69CCFEF3}" dt="2023-12-04T16:31:52.898" v="881"/>
        <pc:sldMkLst>
          <pc:docMk/>
          <pc:sldMk cId="3517629999" sldId="271"/>
        </pc:sldMkLst>
        <pc:spChg chg="mod">
          <ac:chgData name="Wood, Matthew" userId="aaba12f0-e174-4b06-ad9e-4942d398a79b" providerId="ADAL" clId="{B9671E74-C9F2-4E4D-BDD7-1FFE69CCFEF3}" dt="2023-12-04T16:31:52.898" v="881"/>
          <ac:spMkLst>
            <pc:docMk/>
            <pc:sldMk cId="3517629999" sldId="271"/>
            <ac:spMk id="3" creationId="{BA13B4D1-D733-9D50-CAC7-9E5A18B841F3}"/>
          </ac:spMkLst>
        </pc:spChg>
      </pc:sldChg>
      <pc:sldChg chg="modSp del mod">
        <pc:chgData name="Wood, Matthew" userId="aaba12f0-e174-4b06-ad9e-4942d398a79b" providerId="ADAL" clId="{B9671E74-C9F2-4E4D-BDD7-1FFE69CCFEF3}" dt="2023-12-04T16:32:04.735" v="882" actId="2696"/>
        <pc:sldMkLst>
          <pc:docMk/>
          <pc:sldMk cId="2429428844" sldId="272"/>
        </pc:sldMkLst>
        <pc:spChg chg="mod">
          <ac:chgData name="Wood, Matthew" userId="aaba12f0-e174-4b06-ad9e-4942d398a79b" providerId="ADAL" clId="{B9671E74-C9F2-4E4D-BDD7-1FFE69CCFEF3}" dt="2023-12-04T13:45:43.536" v="163" actId="403"/>
          <ac:spMkLst>
            <pc:docMk/>
            <pc:sldMk cId="2429428844" sldId="272"/>
            <ac:spMk id="3" creationId="{BA13B4D1-D733-9D50-CAC7-9E5A18B841F3}"/>
          </ac:spMkLst>
        </pc:spChg>
      </pc:sldChg>
      <pc:sldChg chg="modSp mod">
        <pc:chgData name="Wood, Matthew" userId="aaba12f0-e174-4b06-ad9e-4942d398a79b" providerId="ADAL" clId="{B9671E74-C9F2-4E4D-BDD7-1FFE69CCFEF3}" dt="2023-12-04T18:40:26.518" v="886" actId="403"/>
        <pc:sldMkLst>
          <pc:docMk/>
          <pc:sldMk cId="1580587521" sldId="273"/>
        </pc:sldMkLst>
        <pc:spChg chg="mod">
          <ac:chgData name="Wood, Matthew" userId="aaba12f0-e174-4b06-ad9e-4942d398a79b" providerId="ADAL" clId="{B9671E74-C9F2-4E4D-BDD7-1FFE69CCFEF3}" dt="2023-12-04T18:40:26.518" v="886" actId="403"/>
          <ac:spMkLst>
            <pc:docMk/>
            <pc:sldMk cId="1580587521" sldId="273"/>
            <ac:spMk id="3" creationId="{BA13B4D1-D733-9D50-CAC7-9E5A18B841F3}"/>
          </ac:spMkLst>
        </pc:spChg>
      </pc:sldChg>
      <pc:sldChg chg="modSp mod">
        <pc:chgData name="Wood, Matthew" userId="aaba12f0-e174-4b06-ad9e-4942d398a79b" providerId="ADAL" clId="{B9671E74-C9F2-4E4D-BDD7-1FFE69CCFEF3}" dt="2023-12-04T19:06:52.233" v="892" actId="6549"/>
        <pc:sldMkLst>
          <pc:docMk/>
          <pc:sldMk cId="4126548266" sldId="274"/>
        </pc:sldMkLst>
        <pc:spChg chg="mod">
          <ac:chgData name="Wood, Matthew" userId="aaba12f0-e174-4b06-ad9e-4942d398a79b" providerId="ADAL" clId="{B9671E74-C9F2-4E4D-BDD7-1FFE69CCFEF3}" dt="2023-12-04T19:06:52.233" v="892" actId="6549"/>
          <ac:spMkLst>
            <pc:docMk/>
            <pc:sldMk cId="4126548266" sldId="274"/>
            <ac:spMk id="3" creationId="{BA13B4D1-D733-9D50-CAC7-9E5A18B841F3}"/>
          </ac:spMkLst>
        </pc:spChg>
      </pc:sldChg>
      <pc:sldChg chg="addSp modSp add mod setBg">
        <pc:chgData name="Wood, Matthew" userId="aaba12f0-e174-4b06-ad9e-4942d398a79b" providerId="ADAL" clId="{B9671E74-C9F2-4E4D-BDD7-1FFE69CCFEF3}" dt="2023-12-04T15:56:00.260" v="657" actId="403"/>
        <pc:sldMkLst>
          <pc:docMk/>
          <pc:sldMk cId="3472693468" sldId="275"/>
        </pc:sldMkLst>
        <pc:spChg chg="mod">
          <ac:chgData name="Wood, Matthew" userId="aaba12f0-e174-4b06-ad9e-4942d398a79b" providerId="ADAL" clId="{B9671E74-C9F2-4E4D-BDD7-1FFE69CCFEF3}" dt="2023-12-04T15:49:05.945" v="578" actId="26606"/>
          <ac:spMkLst>
            <pc:docMk/>
            <pc:sldMk cId="3472693468" sldId="275"/>
            <ac:spMk id="2" creationId="{1D84E670-8970-75C1-67C2-82C2CFD7040C}"/>
          </ac:spMkLst>
        </pc:spChg>
        <pc:spChg chg="mod ord">
          <ac:chgData name="Wood, Matthew" userId="aaba12f0-e174-4b06-ad9e-4942d398a79b" providerId="ADAL" clId="{B9671E74-C9F2-4E4D-BDD7-1FFE69CCFEF3}" dt="2023-12-04T15:56:00.260" v="657" actId="403"/>
          <ac:spMkLst>
            <pc:docMk/>
            <pc:sldMk cId="3472693468" sldId="275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5:49:05.945" v="578" actId="26606"/>
          <ac:spMkLst>
            <pc:docMk/>
            <pc:sldMk cId="3472693468" sldId="275"/>
            <ac:spMk id="9" creationId="{BA2EA6A6-CD0C-4CFD-8EC2-AA44F9870331}"/>
          </ac:spMkLst>
        </pc:spChg>
        <pc:picChg chg="add mod">
          <ac:chgData name="Wood, Matthew" userId="aaba12f0-e174-4b06-ad9e-4942d398a79b" providerId="ADAL" clId="{B9671E74-C9F2-4E4D-BDD7-1FFE69CCFEF3}" dt="2023-12-04T15:49:05.945" v="578" actId="26606"/>
          <ac:picMkLst>
            <pc:docMk/>
            <pc:sldMk cId="3472693468" sldId="275"/>
            <ac:picMk id="4" creationId="{63F750E9-AE01-6E59-49B7-19562345605C}"/>
          </ac:picMkLst>
        </pc:picChg>
      </pc:sldChg>
      <pc:sldChg chg="addSp modSp add mod setBg">
        <pc:chgData name="Wood, Matthew" userId="aaba12f0-e174-4b06-ad9e-4942d398a79b" providerId="ADAL" clId="{B9671E74-C9F2-4E4D-BDD7-1FFE69CCFEF3}" dt="2023-12-04T15:58:12.497" v="668" actId="403"/>
        <pc:sldMkLst>
          <pc:docMk/>
          <pc:sldMk cId="3219382073" sldId="276"/>
        </pc:sldMkLst>
        <pc:spChg chg="mod">
          <ac:chgData name="Wood, Matthew" userId="aaba12f0-e174-4b06-ad9e-4942d398a79b" providerId="ADAL" clId="{B9671E74-C9F2-4E4D-BDD7-1FFE69CCFEF3}" dt="2023-12-04T15:58:05.052" v="665" actId="26606"/>
          <ac:spMkLst>
            <pc:docMk/>
            <pc:sldMk cId="3219382073" sldId="276"/>
            <ac:spMk id="2" creationId="{1D84E670-8970-75C1-67C2-82C2CFD7040C}"/>
          </ac:spMkLst>
        </pc:spChg>
        <pc:spChg chg="mod">
          <ac:chgData name="Wood, Matthew" userId="aaba12f0-e174-4b06-ad9e-4942d398a79b" providerId="ADAL" clId="{B9671E74-C9F2-4E4D-BDD7-1FFE69CCFEF3}" dt="2023-12-04T15:58:12.497" v="668" actId="403"/>
          <ac:spMkLst>
            <pc:docMk/>
            <pc:sldMk cId="3219382073" sldId="276"/>
            <ac:spMk id="3" creationId="{BA13B4D1-D733-9D50-CAC7-9E5A18B841F3}"/>
          </ac:spMkLst>
        </pc:spChg>
        <pc:picChg chg="add mod">
          <ac:chgData name="Wood, Matthew" userId="aaba12f0-e174-4b06-ad9e-4942d398a79b" providerId="ADAL" clId="{B9671E74-C9F2-4E4D-BDD7-1FFE69CCFEF3}" dt="2023-12-04T15:58:05.052" v="665" actId="26606"/>
          <ac:picMkLst>
            <pc:docMk/>
            <pc:sldMk cId="3219382073" sldId="276"/>
            <ac:picMk id="4" creationId="{EAAABEAF-94E7-E146-A444-FFE98CF870EF}"/>
          </ac:picMkLst>
        </pc:picChg>
      </pc:sldChg>
      <pc:sldChg chg="modSp add mod">
        <pc:chgData name="Wood, Matthew" userId="aaba12f0-e174-4b06-ad9e-4942d398a79b" providerId="ADAL" clId="{B9671E74-C9F2-4E4D-BDD7-1FFE69CCFEF3}" dt="2023-12-04T18:40:38.039" v="887" actId="404"/>
        <pc:sldMkLst>
          <pc:docMk/>
          <pc:sldMk cId="82636809" sldId="277"/>
        </pc:sldMkLst>
        <pc:spChg chg="mod">
          <ac:chgData name="Wood, Matthew" userId="aaba12f0-e174-4b06-ad9e-4942d398a79b" providerId="ADAL" clId="{B9671E74-C9F2-4E4D-BDD7-1FFE69CCFEF3}" dt="2023-12-04T18:40:38.039" v="887" actId="404"/>
          <ac:spMkLst>
            <pc:docMk/>
            <pc:sldMk cId="82636809" sldId="277"/>
            <ac:spMk id="3" creationId="{BA13B4D1-D733-9D50-CAC7-9E5A18B841F3}"/>
          </ac:spMkLst>
        </pc:spChg>
      </pc:sldChg>
      <pc:sldChg chg="addSp delSp modSp add mod setBg">
        <pc:chgData name="Wood, Matthew" userId="aaba12f0-e174-4b06-ad9e-4942d398a79b" providerId="ADAL" clId="{B9671E74-C9F2-4E4D-BDD7-1FFE69CCFEF3}" dt="2023-12-04T14:42:53.565" v="381" actId="1076"/>
        <pc:sldMkLst>
          <pc:docMk/>
          <pc:sldMk cId="3703736700" sldId="278"/>
        </pc:sldMkLst>
        <pc:spChg chg="mod">
          <ac:chgData name="Wood, Matthew" userId="aaba12f0-e174-4b06-ad9e-4942d398a79b" providerId="ADAL" clId="{B9671E74-C9F2-4E4D-BDD7-1FFE69CCFEF3}" dt="2023-12-04T14:42:36.353" v="377" actId="26606"/>
          <ac:spMkLst>
            <pc:docMk/>
            <pc:sldMk cId="3703736700" sldId="278"/>
            <ac:spMk id="2" creationId="{1D84E670-8970-75C1-67C2-82C2CFD7040C}"/>
          </ac:spMkLst>
        </pc:spChg>
        <pc:spChg chg="del mod">
          <ac:chgData name="Wood, Matthew" userId="aaba12f0-e174-4b06-ad9e-4942d398a79b" providerId="ADAL" clId="{B9671E74-C9F2-4E4D-BDD7-1FFE69CCFEF3}" dt="2023-12-04T14:42:22.598" v="375" actId="22"/>
          <ac:spMkLst>
            <pc:docMk/>
            <pc:sldMk cId="3703736700" sldId="278"/>
            <ac:spMk id="3" creationId="{BA13B4D1-D733-9D50-CAC7-9E5A18B841F3}"/>
          </ac:spMkLst>
        </pc:spChg>
        <pc:spChg chg="add del">
          <ac:chgData name="Wood, Matthew" userId="aaba12f0-e174-4b06-ad9e-4942d398a79b" providerId="ADAL" clId="{B9671E74-C9F2-4E4D-BDD7-1FFE69CCFEF3}" dt="2023-12-04T14:42:36.353" v="377" actId="26606"/>
          <ac:spMkLst>
            <pc:docMk/>
            <pc:sldMk cId="3703736700" sldId="278"/>
            <ac:spMk id="9" creationId="{38DE1010-863D-7349-8AB3-8999464C96A5}"/>
          </ac:spMkLst>
        </pc:spChg>
        <pc:spChg chg="add del">
          <ac:chgData name="Wood, Matthew" userId="aaba12f0-e174-4b06-ad9e-4942d398a79b" providerId="ADAL" clId="{B9671E74-C9F2-4E4D-BDD7-1FFE69CCFEF3}" dt="2023-12-04T14:42:36.353" v="377" actId="26606"/>
          <ac:spMkLst>
            <pc:docMk/>
            <pc:sldMk cId="3703736700" sldId="278"/>
            <ac:spMk id="12" creationId="{E9271C28-7496-4447-8541-7B39F5E9480A}"/>
          </ac:spMkLst>
        </pc:spChg>
        <pc:picChg chg="add mod ord">
          <ac:chgData name="Wood, Matthew" userId="aaba12f0-e174-4b06-ad9e-4942d398a79b" providerId="ADAL" clId="{B9671E74-C9F2-4E4D-BDD7-1FFE69CCFEF3}" dt="2023-12-04T14:42:53.565" v="381" actId="1076"/>
          <ac:picMkLst>
            <pc:docMk/>
            <pc:sldMk cId="3703736700" sldId="278"/>
            <ac:picMk id="5" creationId="{A45799B1-EB11-E2AF-6B22-152984F7B601}"/>
          </ac:picMkLst>
        </pc:picChg>
      </pc:sldChg>
      <pc:sldChg chg="addSp delSp modSp add mod setBg">
        <pc:chgData name="Wood, Matthew" userId="aaba12f0-e174-4b06-ad9e-4942d398a79b" providerId="ADAL" clId="{B9671E74-C9F2-4E4D-BDD7-1FFE69CCFEF3}" dt="2023-12-04T14:51:15.224" v="401"/>
        <pc:sldMkLst>
          <pc:docMk/>
          <pc:sldMk cId="3548438691" sldId="279"/>
        </pc:sldMkLst>
        <pc:spChg chg="mod">
          <ac:chgData name="Wood, Matthew" userId="aaba12f0-e174-4b06-ad9e-4942d398a79b" providerId="ADAL" clId="{B9671E74-C9F2-4E4D-BDD7-1FFE69CCFEF3}" dt="2023-12-04T14:50:51.882" v="400" actId="26606"/>
          <ac:spMkLst>
            <pc:docMk/>
            <pc:sldMk cId="3548438691" sldId="279"/>
            <ac:spMk id="2" creationId="{1D84E670-8970-75C1-67C2-82C2CFD7040C}"/>
          </ac:spMkLst>
        </pc:spChg>
        <pc:spChg chg="del mod">
          <ac:chgData name="Wood, Matthew" userId="aaba12f0-e174-4b06-ad9e-4942d398a79b" providerId="ADAL" clId="{B9671E74-C9F2-4E4D-BDD7-1FFE69CCFEF3}" dt="2023-12-04T14:50:02.494" v="389"/>
          <ac:spMkLst>
            <pc:docMk/>
            <pc:sldMk cId="3548438691" sldId="279"/>
            <ac:spMk id="3" creationId="{BA13B4D1-D733-9D50-CAC7-9E5A18B841F3}"/>
          </ac:spMkLst>
        </pc:spChg>
        <pc:spChg chg="add del">
          <ac:chgData name="Wood, Matthew" userId="aaba12f0-e174-4b06-ad9e-4942d398a79b" providerId="ADAL" clId="{B9671E74-C9F2-4E4D-BDD7-1FFE69CCFEF3}" dt="2023-12-04T14:50:18.995" v="393" actId="26606"/>
          <ac:spMkLst>
            <pc:docMk/>
            <pc:sldMk cId="3548438691" sldId="279"/>
            <ac:spMk id="9" creationId="{2C194B66-51ED-34C2-D0D6-543764825853}"/>
          </ac:spMkLst>
        </pc:spChg>
        <pc:spChg chg="add del">
          <ac:chgData name="Wood, Matthew" userId="aaba12f0-e174-4b06-ad9e-4942d398a79b" providerId="ADAL" clId="{B9671E74-C9F2-4E4D-BDD7-1FFE69CCFEF3}" dt="2023-12-04T14:50:30.076" v="395" actId="26606"/>
          <ac:spMkLst>
            <pc:docMk/>
            <pc:sldMk cId="3548438691" sldId="279"/>
            <ac:spMk id="10" creationId="{809C0BCD-BEE9-423F-A51C-BCCD8E5EAADA}"/>
          </ac:spMkLst>
        </pc:spChg>
        <pc:spChg chg="add del">
          <ac:chgData name="Wood, Matthew" userId="aaba12f0-e174-4b06-ad9e-4942d398a79b" providerId="ADAL" clId="{B9671E74-C9F2-4E4D-BDD7-1FFE69CCFEF3}" dt="2023-12-04T14:50:30.076" v="395" actId="26606"/>
          <ac:spMkLst>
            <pc:docMk/>
            <pc:sldMk cId="3548438691" sldId="279"/>
            <ac:spMk id="12" creationId="{9998D094-42B2-42BA-AA14-E8FBE073A5D8}"/>
          </ac:spMkLst>
        </pc:spChg>
        <pc:spChg chg="add del">
          <ac:chgData name="Wood, Matthew" userId="aaba12f0-e174-4b06-ad9e-4942d398a79b" providerId="ADAL" clId="{B9671E74-C9F2-4E4D-BDD7-1FFE69CCFEF3}" dt="2023-12-04T14:50:30.076" v="395" actId="26606"/>
          <ac:spMkLst>
            <pc:docMk/>
            <pc:sldMk cId="3548438691" sldId="279"/>
            <ac:spMk id="16" creationId="{04BCB9E2-CEA3-4AED-BDAC-BFD45CE9C026}"/>
          </ac:spMkLst>
        </pc:spChg>
        <pc:spChg chg="add del">
          <ac:chgData name="Wood, Matthew" userId="aaba12f0-e174-4b06-ad9e-4942d398a79b" providerId="ADAL" clId="{B9671E74-C9F2-4E4D-BDD7-1FFE69CCFEF3}" dt="2023-12-04T14:50:30.076" v="395" actId="26606"/>
          <ac:spMkLst>
            <pc:docMk/>
            <pc:sldMk cId="3548438691" sldId="279"/>
            <ac:spMk id="18" creationId="{9E92B39E-F855-499B-BD7E-36BAB93A9737}"/>
          </ac:spMkLst>
        </pc:spChg>
        <pc:spChg chg="add del">
          <ac:chgData name="Wood, Matthew" userId="aaba12f0-e174-4b06-ad9e-4942d398a79b" providerId="ADAL" clId="{B9671E74-C9F2-4E4D-BDD7-1FFE69CCFEF3}" dt="2023-12-04T14:50:30.076" v="395" actId="26606"/>
          <ac:spMkLst>
            <pc:docMk/>
            <pc:sldMk cId="3548438691" sldId="279"/>
            <ac:spMk id="22" creationId="{F294E8CF-7744-4206-9889-C122C30E834C}"/>
          </ac:spMkLst>
        </pc:spChg>
        <pc:spChg chg="add del">
          <ac:chgData name="Wood, Matthew" userId="aaba12f0-e174-4b06-ad9e-4942d398a79b" providerId="ADAL" clId="{B9671E74-C9F2-4E4D-BDD7-1FFE69CCFEF3}" dt="2023-12-04T14:50:35.935" v="397" actId="26606"/>
          <ac:spMkLst>
            <pc:docMk/>
            <pc:sldMk cId="3548438691" sldId="279"/>
            <ac:spMk id="24" creationId="{809C0BCD-BEE9-423F-A51C-BCCD8E5EAADA}"/>
          </ac:spMkLst>
        </pc:spChg>
        <pc:spChg chg="add del">
          <ac:chgData name="Wood, Matthew" userId="aaba12f0-e174-4b06-ad9e-4942d398a79b" providerId="ADAL" clId="{B9671E74-C9F2-4E4D-BDD7-1FFE69CCFEF3}" dt="2023-12-04T14:50:35.935" v="397" actId="26606"/>
          <ac:spMkLst>
            <pc:docMk/>
            <pc:sldMk cId="3548438691" sldId="279"/>
            <ac:spMk id="25" creationId="{9998D094-42B2-42BA-AA14-E8FBE073A5D8}"/>
          </ac:spMkLst>
        </pc:spChg>
        <pc:spChg chg="add del">
          <ac:chgData name="Wood, Matthew" userId="aaba12f0-e174-4b06-ad9e-4942d398a79b" providerId="ADAL" clId="{B9671E74-C9F2-4E4D-BDD7-1FFE69CCFEF3}" dt="2023-12-04T14:50:35.935" v="397" actId="26606"/>
          <ac:spMkLst>
            <pc:docMk/>
            <pc:sldMk cId="3548438691" sldId="279"/>
            <ac:spMk id="27" creationId="{63FE6F10-B3AD-4403-94CA-F5115528699D}"/>
          </ac:spMkLst>
        </pc:spChg>
        <pc:spChg chg="add del">
          <ac:chgData name="Wood, Matthew" userId="aaba12f0-e174-4b06-ad9e-4942d398a79b" providerId="ADAL" clId="{B9671E74-C9F2-4E4D-BDD7-1FFE69CCFEF3}" dt="2023-12-04T14:50:35.935" v="397" actId="26606"/>
          <ac:spMkLst>
            <pc:docMk/>
            <pc:sldMk cId="3548438691" sldId="279"/>
            <ac:spMk id="28" creationId="{364D6A39-A4F7-4B00-9F42-3BC67177DB1F}"/>
          </ac:spMkLst>
        </pc:spChg>
        <pc:spChg chg="add del">
          <ac:chgData name="Wood, Matthew" userId="aaba12f0-e174-4b06-ad9e-4942d398a79b" providerId="ADAL" clId="{B9671E74-C9F2-4E4D-BDD7-1FFE69CCFEF3}" dt="2023-12-04T14:50:35.935" v="397" actId="26606"/>
          <ac:spMkLst>
            <pc:docMk/>
            <pc:sldMk cId="3548438691" sldId="279"/>
            <ac:spMk id="30" creationId="{B5D0D97D-7911-4A25-88E2-4D81FD4AB294}"/>
          </ac:spMkLst>
        </pc:spChg>
        <pc:spChg chg="add del">
          <ac:chgData name="Wood, Matthew" userId="aaba12f0-e174-4b06-ad9e-4942d398a79b" providerId="ADAL" clId="{B9671E74-C9F2-4E4D-BDD7-1FFE69CCFEF3}" dt="2023-12-04T14:50:51.851" v="399" actId="26606"/>
          <ac:spMkLst>
            <pc:docMk/>
            <pc:sldMk cId="3548438691" sldId="279"/>
            <ac:spMk id="32" creationId="{79CBD3C9-4E66-426D-948E-7CF4778107E8}"/>
          </ac:spMkLst>
        </pc:spChg>
        <pc:spChg chg="add del">
          <ac:chgData name="Wood, Matthew" userId="aaba12f0-e174-4b06-ad9e-4942d398a79b" providerId="ADAL" clId="{B9671E74-C9F2-4E4D-BDD7-1FFE69CCFEF3}" dt="2023-12-04T14:50:51.851" v="399" actId="26606"/>
          <ac:spMkLst>
            <pc:docMk/>
            <pc:sldMk cId="3548438691" sldId="279"/>
            <ac:spMk id="33" creationId="{DDB95FCF-AD96-482F-9FB8-CD95725E6EFF}"/>
          </ac:spMkLst>
        </pc:spChg>
        <pc:spChg chg="add del">
          <ac:chgData name="Wood, Matthew" userId="aaba12f0-e174-4b06-ad9e-4942d398a79b" providerId="ADAL" clId="{B9671E74-C9F2-4E4D-BDD7-1FFE69CCFEF3}" dt="2023-12-04T14:50:51.851" v="399" actId="26606"/>
          <ac:spMkLst>
            <pc:docMk/>
            <pc:sldMk cId="3548438691" sldId="279"/>
            <ac:spMk id="35" creationId="{6C26C0AB-632B-4701-A5A6-052B75B7F659}"/>
          </ac:spMkLst>
        </pc:spChg>
        <pc:spChg chg="add del">
          <ac:chgData name="Wood, Matthew" userId="aaba12f0-e174-4b06-ad9e-4942d398a79b" providerId="ADAL" clId="{B9671E74-C9F2-4E4D-BDD7-1FFE69CCFEF3}" dt="2023-12-04T14:50:51.851" v="399" actId="26606"/>
          <ac:spMkLst>
            <pc:docMk/>
            <pc:sldMk cId="3548438691" sldId="279"/>
            <ac:spMk id="36" creationId="{122A2853-A55A-47F7-902F-6DE7185D8DA6}"/>
          </ac:spMkLst>
        </pc:spChg>
        <pc:spChg chg="add del">
          <ac:chgData name="Wood, Matthew" userId="aaba12f0-e174-4b06-ad9e-4942d398a79b" providerId="ADAL" clId="{B9671E74-C9F2-4E4D-BDD7-1FFE69CCFEF3}" dt="2023-12-04T14:50:51.851" v="399" actId="26606"/>
          <ac:spMkLst>
            <pc:docMk/>
            <pc:sldMk cId="3548438691" sldId="279"/>
            <ac:spMk id="38" creationId="{F4F11129-8A77-4850-9BAB-FDA0CF4F3B66}"/>
          </ac:spMkLst>
        </pc:spChg>
        <pc:spChg chg="add">
          <ac:chgData name="Wood, Matthew" userId="aaba12f0-e174-4b06-ad9e-4942d398a79b" providerId="ADAL" clId="{B9671E74-C9F2-4E4D-BDD7-1FFE69CCFEF3}" dt="2023-12-04T14:50:51.882" v="400" actId="26606"/>
          <ac:spMkLst>
            <pc:docMk/>
            <pc:sldMk cId="3548438691" sldId="279"/>
            <ac:spMk id="40" creationId="{E9271C28-7496-4447-8541-7B39F5E9480A}"/>
          </ac:spMkLst>
        </pc:spChg>
        <pc:spChg chg="add mod">
          <ac:chgData name="Wood, Matthew" userId="aaba12f0-e174-4b06-ad9e-4942d398a79b" providerId="ADAL" clId="{B9671E74-C9F2-4E4D-BDD7-1FFE69CCFEF3}" dt="2023-12-04T14:51:15.224" v="401"/>
          <ac:spMkLst>
            <pc:docMk/>
            <pc:sldMk cId="3548438691" sldId="279"/>
            <ac:spMk id="41" creationId="{7CE03168-21F3-49C7-48F8-C0926FCF36BC}"/>
          </ac:spMkLst>
        </pc:spChg>
        <pc:picChg chg="add mod">
          <ac:chgData name="Wood, Matthew" userId="aaba12f0-e174-4b06-ad9e-4942d398a79b" providerId="ADAL" clId="{B9671E74-C9F2-4E4D-BDD7-1FFE69CCFEF3}" dt="2023-12-04T14:50:51.882" v="400" actId="26606"/>
          <ac:picMkLst>
            <pc:docMk/>
            <pc:sldMk cId="3548438691" sldId="279"/>
            <ac:picMk id="5" creationId="{F92F205A-28B5-174A-00E4-ACE37B3D5E7E}"/>
          </ac:picMkLst>
        </pc:picChg>
        <pc:cxnChg chg="add del">
          <ac:chgData name="Wood, Matthew" userId="aaba12f0-e174-4b06-ad9e-4942d398a79b" providerId="ADAL" clId="{B9671E74-C9F2-4E4D-BDD7-1FFE69CCFEF3}" dt="2023-12-04T14:50:30.076" v="395" actId="26606"/>
          <ac:cxnSpMkLst>
            <pc:docMk/>
            <pc:sldMk cId="3548438691" sldId="279"/>
            <ac:cxnSpMk id="14" creationId="{8465D64B-59F4-4BDC-B833-A17EF1E04697}"/>
          </ac:cxnSpMkLst>
        </pc:cxnChg>
        <pc:cxnChg chg="add del">
          <ac:chgData name="Wood, Matthew" userId="aaba12f0-e174-4b06-ad9e-4942d398a79b" providerId="ADAL" clId="{B9671E74-C9F2-4E4D-BDD7-1FFE69CCFEF3}" dt="2023-12-04T14:50:30.076" v="395" actId="26606"/>
          <ac:cxnSpMkLst>
            <pc:docMk/>
            <pc:sldMk cId="3548438691" sldId="279"/>
            <ac:cxnSpMk id="20" creationId="{50C72FFD-DD89-412D-B569-F9A0F3A69849}"/>
          </ac:cxnSpMkLst>
        </pc:cxnChg>
        <pc:cxnChg chg="add del">
          <ac:chgData name="Wood, Matthew" userId="aaba12f0-e174-4b06-ad9e-4942d398a79b" providerId="ADAL" clId="{B9671E74-C9F2-4E4D-BDD7-1FFE69CCFEF3}" dt="2023-12-04T14:50:35.935" v="397" actId="26606"/>
          <ac:cxnSpMkLst>
            <pc:docMk/>
            <pc:sldMk cId="3548438691" sldId="279"/>
            <ac:cxnSpMk id="26" creationId="{8465D64B-59F4-4BDC-B833-A17EF1E04697}"/>
          </ac:cxnSpMkLst>
        </pc:cxnChg>
        <pc:cxnChg chg="add del">
          <ac:chgData name="Wood, Matthew" userId="aaba12f0-e174-4b06-ad9e-4942d398a79b" providerId="ADAL" clId="{B9671E74-C9F2-4E4D-BDD7-1FFE69CCFEF3}" dt="2023-12-04T14:50:35.935" v="397" actId="26606"/>
          <ac:cxnSpMkLst>
            <pc:docMk/>
            <pc:sldMk cId="3548438691" sldId="279"/>
            <ac:cxnSpMk id="29" creationId="{13553ADF-88A1-4645-B819-890CA3DF7D5B}"/>
          </ac:cxnSpMkLst>
        </pc:cxnChg>
        <pc:cxnChg chg="add del">
          <ac:chgData name="Wood, Matthew" userId="aaba12f0-e174-4b06-ad9e-4942d398a79b" providerId="ADAL" clId="{B9671E74-C9F2-4E4D-BDD7-1FFE69CCFEF3}" dt="2023-12-04T14:50:51.851" v="399" actId="26606"/>
          <ac:cxnSpMkLst>
            <pc:docMk/>
            <pc:sldMk cId="3548438691" sldId="279"/>
            <ac:cxnSpMk id="34" creationId="{64EEEC00-AD80-4734-BEE6-04CBDEC830C9}"/>
          </ac:cxnSpMkLst>
        </pc:cxnChg>
        <pc:cxnChg chg="add del">
          <ac:chgData name="Wood, Matthew" userId="aaba12f0-e174-4b06-ad9e-4942d398a79b" providerId="ADAL" clId="{B9671E74-C9F2-4E4D-BDD7-1FFE69CCFEF3}" dt="2023-12-04T14:50:51.851" v="399" actId="26606"/>
          <ac:cxnSpMkLst>
            <pc:docMk/>
            <pc:sldMk cId="3548438691" sldId="279"/>
            <ac:cxnSpMk id="37" creationId="{4A0A3D00-134B-401B-BED1-39F1B734C951}"/>
          </ac:cxnSpMkLst>
        </pc:cxnChg>
      </pc:sldChg>
      <pc:sldChg chg="addSp delSp modSp add mod setBg">
        <pc:chgData name="Wood, Matthew" userId="aaba12f0-e174-4b06-ad9e-4942d398a79b" providerId="ADAL" clId="{B9671E74-C9F2-4E4D-BDD7-1FFE69CCFEF3}" dt="2023-12-04T14:55:28.889" v="413" actId="14100"/>
        <pc:sldMkLst>
          <pc:docMk/>
          <pc:sldMk cId="1400739039" sldId="280"/>
        </pc:sldMkLst>
        <pc:spChg chg="mod">
          <ac:chgData name="Wood, Matthew" userId="aaba12f0-e174-4b06-ad9e-4942d398a79b" providerId="ADAL" clId="{B9671E74-C9F2-4E4D-BDD7-1FFE69CCFEF3}" dt="2023-12-04T14:54:46.152" v="408" actId="26606"/>
          <ac:spMkLst>
            <pc:docMk/>
            <pc:sldMk cId="1400739039" sldId="280"/>
            <ac:spMk id="2" creationId="{1D84E670-8970-75C1-67C2-82C2CFD7040C}"/>
          </ac:spMkLst>
        </pc:spChg>
        <pc:spChg chg="del mod">
          <ac:chgData name="Wood, Matthew" userId="aaba12f0-e174-4b06-ad9e-4942d398a79b" providerId="ADAL" clId="{B9671E74-C9F2-4E4D-BDD7-1FFE69CCFEF3}" dt="2023-12-04T14:54:38.501" v="405"/>
          <ac:spMkLst>
            <pc:docMk/>
            <pc:sldMk cId="1400739039" sldId="280"/>
            <ac:spMk id="3" creationId="{BA13B4D1-D733-9D50-CAC7-9E5A18B841F3}"/>
          </ac:spMkLst>
        </pc:spChg>
        <pc:spChg chg="add del">
          <ac:chgData name="Wood, Matthew" userId="aaba12f0-e174-4b06-ad9e-4942d398a79b" providerId="ADAL" clId="{B9671E74-C9F2-4E4D-BDD7-1FFE69CCFEF3}" dt="2023-12-04T14:55:20.261" v="409"/>
          <ac:spMkLst>
            <pc:docMk/>
            <pc:sldMk cId="1400739039" sldId="280"/>
            <ac:spMk id="9" creationId="{9DF6C45A-3738-3EF3-30D6-03C0FC845407}"/>
          </ac:spMkLst>
        </pc:spChg>
        <pc:spChg chg="add">
          <ac:chgData name="Wood, Matthew" userId="aaba12f0-e174-4b06-ad9e-4942d398a79b" providerId="ADAL" clId="{B9671E74-C9F2-4E4D-BDD7-1FFE69CCFEF3}" dt="2023-12-04T14:54:46.152" v="408" actId="26606"/>
          <ac:spMkLst>
            <pc:docMk/>
            <pc:sldMk cId="1400739039" sldId="280"/>
            <ac:spMk id="12" creationId="{E9271C28-7496-4447-8541-7B39F5E9480A}"/>
          </ac:spMkLst>
        </pc:spChg>
        <pc:picChg chg="add mod">
          <ac:chgData name="Wood, Matthew" userId="aaba12f0-e174-4b06-ad9e-4942d398a79b" providerId="ADAL" clId="{B9671E74-C9F2-4E4D-BDD7-1FFE69CCFEF3}" dt="2023-12-04T14:54:46.152" v="408" actId="26606"/>
          <ac:picMkLst>
            <pc:docMk/>
            <pc:sldMk cId="1400739039" sldId="280"/>
            <ac:picMk id="5" creationId="{FCC008DD-0C12-729C-B584-0B0ABDA543B1}"/>
          </ac:picMkLst>
        </pc:picChg>
        <pc:picChg chg="add mod">
          <ac:chgData name="Wood, Matthew" userId="aaba12f0-e174-4b06-ad9e-4942d398a79b" providerId="ADAL" clId="{B9671E74-C9F2-4E4D-BDD7-1FFE69CCFEF3}" dt="2023-12-04T14:55:28.889" v="413" actId="14100"/>
          <ac:picMkLst>
            <pc:docMk/>
            <pc:sldMk cId="1400739039" sldId="280"/>
            <ac:picMk id="7" creationId="{DF1DDE55-4087-0C69-6CF6-D9CB3FC9A084}"/>
          </ac:picMkLst>
        </pc:picChg>
      </pc:sldChg>
      <pc:sldChg chg="addSp delSp modSp add mod">
        <pc:chgData name="Wood, Matthew" userId="aaba12f0-e174-4b06-ad9e-4942d398a79b" providerId="ADAL" clId="{B9671E74-C9F2-4E4D-BDD7-1FFE69CCFEF3}" dt="2023-12-04T15:46:22.775" v="576" actId="14100"/>
        <pc:sldMkLst>
          <pc:docMk/>
          <pc:sldMk cId="861301049" sldId="281"/>
        </pc:sldMkLst>
        <pc:spChg chg="del mod">
          <ac:chgData name="Wood, Matthew" userId="aaba12f0-e174-4b06-ad9e-4942d398a79b" providerId="ADAL" clId="{B9671E74-C9F2-4E4D-BDD7-1FFE69CCFEF3}" dt="2023-12-04T15:42:59.114" v="432" actId="22"/>
          <ac:spMkLst>
            <pc:docMk/>
            <pc:sldMk cId="861301049" sldId="281"/>
            <ac:spMk id="3" creationId="{BA13B4D1-D733-9D50-CAC7-9E5A18B841F3}"/>
          </ac:spMkLst>
        </pc:spChg>
        <pc:spChg chg="add mod">
          <ac:chgData name="Wood, Matthew" userId="aaba12f0-e174-4b06-ad9e-4942d398a79b" providerId="ADAL" clId="{B9671E74-C9F2-4E4D-BDD7-1FFE69CCFEF3}" dt="2023-12-04T15:46:22.775" v="576" actId="14100"/>
          <ac:spMkLst>
            <pc:docMk/>
            <pc:sldMk cId="861301049" sldId="281"/>
            <ac:spMk id="7" creationId="{C45A5EEE-C91C-F7FE-2FF1-70AD854E90AF}"/>
          </ac:spMkLst>
        </pc:spChg>
        <pc:picChg chg="add mod ord">
          <ac:chgData name="Wood, Matthew" userId="aaba12f0-e174-4b06-ad9e-4942d398a79b" providerId="ADAL" clId="{B9671E74-C9F2-4E4D-BDD7-1FFE69CCFEF3}" dt="2023-12-04T15:42:59.114" v="432" actId="22"/>
          <ac:picMkLst>
            <pc:docMk/>
            <pc:sldMk cId="861301049" sldId="281"/>
            <ac:picMk id="5" creationId="{CCF7AF2C-1372-5802-85BC-2388F5F02FE0}"/>
          </ac:picMkLst>
        </pc:picChg>
      </pc:sldChg>
      <pc:sldChg chg="addSp delSp modSp add mod">
        <pc:chgData name="Wood, Matthew" userId="aaba12f0-e174-4b06-ad9e-4942d398a79b" providerId="ADAL" clId="{B9671E74-C9F2-4E4D-BDD7-1FFE69CCFEF3}" dt="2023-12-04T16:31:06.668" v="878" actId="1076"/>
        <pc:sldMkLst>
          <pc:docMk/>
          <pc:sldMk cId="2394391547" sldId="282"/>
        </pc:sldMkLst>
        <pc:spChg chg="del mod">
          <ac:chgData name="Wood, Matthew" userId="aaba12f0-e174-4b06-ad9e-4942d398a79b" providerId="ADAL" clId="{B9671E74-C9F2-4E4D-BDD7-1FFE69CCFEF3}" dt="2023-12-04T16:30:38.096" v="875"/>
          <ac:spMkLst>
            <pc:docMk/>
            <pc:sldMk cId="2394391547" sldId="282"/>
            <ac:spMk id="3" creationId="{BA13B4D1-D733-9D50-CAC7-9E5A18B841F3}"/>
          </ac:spMkLst>
        </pc:spChg>
        <pc:picChg chg="add mod">
          <ac:chgData name="Wood, Matthew" userId="aaba12f0-e174-4b06-ad9e-4942d398a79b" providerId="ADAL" clId="{B9671E74-C9F2-4E4D-BDD7-1FFE69CCFEF3}" dt="2023-12-04T16:31:06.668" v="878" actId="1076"/>
          <ac:picMkLst>
            <pc:docMk/>
            <pc:sldMk cId="2394391547" sldId="282"/>
            <ac:picMk id="1026" creationId="{868FF660-5919-C387-EC20-CB56D11E2651}"/>
          </ac:picMkLst>
        </pc:picChg>
      </pc:sldChg>
      <pc:sldChg chg="addSp delSp modSp add mod setBg">
        <pc:chgData name="Wood, Matthew" userId="aaba12f0-e174-4b06-ad9e-4942d398a79b" providerId="ADAL" clId="{B9671E74-C9F2-4E4D-BDD7-1FFE69CCFEF3}" dt="2023-12-04T18:41:39.635" v="889" actId="26606"/>
        <pc:sldMkLst>
          <pc:docMk/>
          <pc:sldMk cId="4144790104" sldId="283"/>
        </pc:sldMkLst>
        <pc:spChg chg="mo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2" creationId="{1D84E670-8970-75C1-67C2-82C2CFD7040C}"/>
          </ac:spMkLst>
        </pc:spChg>
        <pc:spChg chg="del mod">
          <ac:chgData name="Wood, Matthew" userId="aaba12f0-e174-4b06-ad9e-4942d398a79b" providerId="ADAL" clId="{B9671E74-C9F2-4E4D-BDD7-1FFE69CCFEF3}" dt="2023-12-04T18:41:35.079" v="888"/>
          <ac:spMkLst>
            <pc:docMk/>
            <pc:sldMk cId="4144790104" sldId="283"/>
            <ac:spMk id="3" creationId="{BA13B4D1-D733-9D50-CAC7-9E5A18B841F3}"/>
          </ac:spMkLst>
        </pc:spChg>
        <pc:spChg chg="ad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9" creationId="{809C0BCD-BEE9-423F-A51C-BCCD8E5EAADA}"/>
          </ac:spMkLst>
        </pc:spChg>
        <pc:spChg chg="ad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11" creationId="{9998D094-42B2-42BA-AA14-E8FBE073A5D8}"/>
          </ac:spMkLst>
        </pc:spChg>
        <pc:spChg chg="ad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15" creationId="{63FE6F10-B3AD-4403-94CA-F5115528699D}"/>
          </ac:spMkLst>
        </pc:spChg>
        <pc:spChg chg="ad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17" creationId="{364D6A39-A4F7-4B00-9F42-3BC67177DB1F}"/>
          </ac:spMkLst>
        </pc:spChg>
        <pc:spChg chg="add">
          <ac:chgData name="Wood, Matthew" userId="aaba12f0-e174-4b06-ad9e-4942d398a79b" providerId="ADAL" clId="{B9671E74-C9F2-4E4D-BDD7-1FFE69CCFEF3}" dt="2023-12-04T18:41:39.635" v="889" actId="26606"/>
          <ac:spMkLst>
            <pc:docMk/>
            <pc:sldMk cId="4144790104" sldId="283"/>
            <ac:spMk id="21" creationId="{B5D0D97D-7911-4A25-88E2-4D81FD4AB294}"/>
          </ac:spMkLst>
        </pc:spChg>
        <pc:picChg chg="add mod">
          <ac:chgData name="Wood, Matthew" userId="aaba12f0-e174-4b06-ad9e-4942d398a79b" providerId="ADAL" clId="{B9671E74-C9F2-4E4D-BDD7-1FFE69CCFEF3}" dt="2023-12-04T18:41:39.635" v="889" actId="26606"/>
          <ac:picMkLst>
            <pc:docMk/>
            <pc:sldMk cId="4144790104" sldId="283"/>
            <ac:picMk id="4" creationId="{98408D14-2620-BED7-53EB-9C7DBBCB0D89}"/>
          </ac:picMkLst>
        </pc:picChg>
        <pc:cxnChg chg="add">
          <ac:chgData name="Wood, Matthew" userId="aaba12f0-e174-4b06-ad9e-4942d398a79b" providerId="ADAL" clId="{B9671E74-C9F2-4E4D-BDD7-1FFE69CCFEF3}" dt="2023-12-04T18:41:39.635" v="889" actId="26606"/>
          <ac:cxnSpMkLst>
            <pc:docMk/>
            <pc:sldMk cId="4144790104" sldId="283"/>
            <ac:cxnSpMk id="13" creationId="{8465D64B-59F4-4BDC-B833-A17EF1E04697}"/>
          </ac:cxnSpMkLst>
        </pc:cxnChg>
        <pc:cxnChg chg="add">
          <ac:chgData name="Wood, Matthew" userId="aaba12f0-e174-4b06-ad9e-4942d398a79b" providerId="ADAL" clId="{B9671E74-C9F2-4E4D-BDD7-1FFE69CCFEF3}" dt="2023-12-04T18:41:39.635" v="889" actId="26606"/>
          <ac:cxnSpMkLst>
            <pc:docMk/>
            <pc:sldMk cId="4144790104" sldId="283"/>
            <ac:cxnSpMk id="19" creationId="{13553ADF-88A1-4645-B819-890CA3DF7D5B}"/>
          </ac:cxnSpMkLst>
        </pc:cxnChg>
      </pc:sldChg>
      <pc:sldChg chg="modSp add mod">
        <pc:chgData name="Wood, Matthew" userId="aaba12f0-e174-4b06-ad9e-4942d398a79b" providerId="ADAL" clId="{B9671E74-C9F2-4E4D-BDD7-1FFE69CCFEF3}" dt="2023-12-05T18:43:10.169" v="1227" actId="403"/>
        <pc:sldMkLst>
          <pc:docMk/>
          <pc:sldMk cId="2216761738" sldId="284"/>
        </pc:sldMkLst>
        <pc:spChg chg="mod">
          <ac:chgData name="Wood, Matthew" userId="aaba12f0-e174-4b06-ad9e-4942d398a79b" providerId="ADAL" clId="{B9671E74-C9F2-4E4D-BDD7-1FFE69CCFEF3}" dt="2023-12-05T18:43:10.169" v="1227" actId="403"/>
          <ac:spMkLst>
            <pc:docMk/>
            <pc:sldMk cId="2216761738" sldId="284"/>
            <ac:spMk id="3" creationId="{BA13B4D1-D733-9D50-CAC7-9E5A18B841F3}"/>
          </ac:spMkLst>
        </pc:spChg>
      </pc:sldChg>
      <pc:sldChg chg="modSp add mod">
        <pc:chgData name="Wood, Matthew" userId="aaba12f0-e174-4b06-ad9e-4942d398a79b" providerId="ADAL" clId="{B9671E74-C9F2-4E4D-BDD7-1FFE69CCFEF3}" dt="2023-12-05T18:45:49.729" v="1287" actId="20577"/>
        <pc:sldMkLst>
          <pc:docMk/>
          <pc:sldMk cId="2069488087" sldId="285"/>
        </pc:sldMkLst>
        <pc:spChg chg="mod">
          <ac:chgData name="Wood, Matthew" userId="aaba12f0-e174-4b06-ad9e-4942d398a79b" providerId="ADAL" clId="{B9671E74-C9F2-4E4D-BDD7-1FFE69CCFEF3}" dt="2023-12-05T18:45:49.729" v="1287" actId="20577"/>
          <ac:spMkLst>
            <pc:docMk/>
            <pc:sldMk cId="2069488087" sldId="285"/>
            <ac:spMk id="3" creationId="{BA13B4D1-D733-9D50-CAC7-9E5A18B841F3}"/>
          </ac:spMkLst>
        </pc:spChg>
      </pc:sldChg>
      <pc:sldChg chg="modSp add mod">
        <pc:chgData name="Wood, Matthew" userId="aaba12f0-e174-4b06-ad9e-4942d398a79b" providerId="ADAL" clId="{B9671E74-C9F2-4E4D-BDD7-1FFE69CCFEF3}" dt="2023-12-05T18:48:29.180" v="1317" actId="115"/>
        <pc:sldMkLst>
          <pc:docMk/>
          <pc:sldMk cId="3341175215" sldId="286"/>
        </pc:sldMkLst>
        <pc:spChg chg="mod">
          <ac:chgData name="Wood, Matthew" userId="aaba12f0-e174-4b06-ad9e-4942d398a79b" providerId="ADAL" clId="{B9671E74-C9F2-4E4D-BDD7-1FFE69CCFEF3}" dt="2023-12-05T18:48:29.180" v="1317" actId="115"/>
          <ac:spMkLst>
            <pc:docMk/>
            <pc:sldMk cId="3341175215" sldId="286"/>
            <ac:spMk id="3" creationId="{BA13B4D1-D733-9D50-CAC7-9E5A18B841F3}"/>
          </ac:spMkLst>
        </pc:spChg>
      </pc:sldChg>
      <pc:sldChg chg="modSp new mod">
        <pc:chgData name="Wood, Matthew" userId="aaba12f0-e174-4b06-ad9e-4942d398a79b" providerId="ADAL" clId="{B9671E74-C9F2-4E4D-BDD7-1FFE69CCFEF3}" dt="2023-12-06T15:54:39.276" v="1960" actId="122"/>
        <pc:sldMkLst>
          <pc:docMk/>
          <pc:sldMk cId="3507551191" sldId="287"/>
        </pc:sldMkLst>
        <pc:spChg chg="mod">
          <ac:chgData name="Wood, Matthew" userId="aaba12f0-e174-4b06-ad9e-4942d398a79b" providerId="ADAL" clId="{B9671E74-C9F2-4E4D-BDD7-1FFE69CCFEF3}" dt="2023-12-05T19:08:30.777" v="1399" actId="20577"/>
          <ac:spMkLst>
            <pc:docMk/>
            <pc:sldMk cId="3507551191" sldId="287"/>
            <ac:spMk id="2" creationId="{912C38EF-5F53-5F15-5B12-60DA6C564E13}"/>
          </ac:spMkLst>
        </pc:spChg>
        <pc:spChg chg="mod">
          <ac:chgData name="Wood, Matthew" userId="aaba12f0-e174-4b06-ad9e-4942d398a79b" providerId="ADAL" clId="{B9671E74-C9F2-4E4D-BDD7-1FFE69CCFEF3}" dt="2023-12-06T15:54:39.276" v="1960" actId="122"/>
          <ac:spMkLst>
            <pc:docMk/>
            <pc:sldMk cId="3507551191" sldId="287"/>
            <ac:spMk id="3" creationId="{C37C12F6-D92E-B8EF-0B4E-48FB6BFE7722}"/>
          </ac:spMkLst>
        </pc:spChg>
      </pc:sldChg>
      <pc:sldChg chg="modSp add mod">
        <pc:chgData name="Wood, Matthew" userId="aaba12f0-e174-4b06-ad9e-4942d398a79b" providerId="ADAL" clId="{B9671E74-C9F2-4E4D-BDD7-1FFE69CCFEF3}" dt="2023-12-05T19:13:57.350" v="1520" actId="20577"/>
        <pc:sldMkLst>
          <pc:docMk/>
          <pc:sldMk cId="1386121606" sldId="288"/>
        </pc:sldMkLst>
        <pc:spChg chg="mod">
          <ac:chgData name="Wood, Matthew" userId="aaba12f0-e174-4b06-ad9e-4942d398a79b" providerId="ADAL" clId="{B9671E74-C9F2-4E4D-BDD7-1FFE69CCFEF3}" dt="2023-12-05T19:11:54.156" v="1494" actId="27636"/>
          <ac:spMkLst>
            <pc:docMk/>
            <pc:sldMk cId="1386121606" sldId="288"/>
            <ac:spMk id="2" creationId="{912C38EF-5F53-5F15-5B12-60DA6C564E13}"/>
          </ac:spMkLst>
        </pc:spChg>
        <pc:spChg chg="mod">
          <ac:chgData name="Wood, Matthew" userId="aaba12f0-e174-4b06-ad9e-4942d398a79b" providerId="ADAL" clId="{B9671E74-C9F2-4E4D-BDD7-1FFE69CCFEF3}" dt="2023-12-05T19:13:57.350" v="1520" actId="20577"/>
          <ac:spMkLst>
            <pc:docMk/>
            <pc:sldMk cId="1386121606" sldId="288"/>
            <ac:spMk id="3" creationId="{C37C12F6-D92E-B8EF-0B4E-48FB6BFE7722}"/>
          </ac:spMkLst>
        </pc:spChg>
      </pc:sldChg>
      <pc:sldChg chg="addSp delSp modSp new mod setBg">
        <pc:chgData name="Wood, Matthew" userId="aaba12f0-e174-4b06-ad9e-4942d398a79b" providerId="ADAL" clId="{B9671E74-C9F2-4E4D-BDD7-1FFE69CCFEF3}" dt="2023-12-06T14:09:55.865" v="1673" actId="1076"/>
        <pc:sldMkLst>
          <pc:docMk/>
          <pc:sldMk cId="3277291155" sldId="289"/>
        </pc:sldMkLst>
        <pc:spChg chg="add del mod">
          <ac:chgData name="Wood, Matthew" userId="aaba12f0-e174-4b06-ad9e-4942d398a79b" providerId="ADAL" clId="{B9671E74-C9F2-4E4D-BDD7-1FFE69CCFEF3}" dt="2023-12-06T14:05:55.989" v="1613" actId="26606"/>
          <ac:spMkLst>
            <pc:docMk/>
            <pc:sldMk cId="3277291155" sldId="289"/>
            <ac:spMk id="2" creationId="{1ECC7493-21E0-B048-9283-A85EC19CFD1B}"/>
          </ac:spMkLst>
        </pc:spChg>
        <pc:spChg chg="del">
          <ac:chgData name="Wood, Matthew" userId="aaba12f0-e174-4b06-ad9e-4942d398a79b" providerId="ADAL" clId="{B9671E74-C9F2-4E4D-BDD7-1FFE69CCFEF3}" dt="2023-12-06T14:05:24.615" v="1607" actId="22"/>
          <ac:spMkLst>
            <pc:docMk/>
            <pc:sldMk cId="3277291155" sldId="289"/>
            <ac:spMk id="3" creationId="{32BCA0AC-87A3-18C9-7AEF-B8FAD15EA9A7}"/>
          </ac:spMkLst>
        </pc:spChg>
        <pc:spChg chg="add del mod">
          <ac:chgData name="Wood, Matthew" userId="aaba12f0-e174-4b06-ad9e-4942d398a79b" providerId="ADAL" clId="{B9671E74-C9F2-4E4D-BDD7-1FFE69CCFEF3}" dt="2023-12-06T14:09:33.774" v="1669" actId="22"/>
          <ac:spMkLst>
            <pc:docMk/>
            <pc:sldMk cId="3277291155" sldId="289"/>
            <ac:spMk id="7" creationId="{02877DED-DEFB-A17C-F431-45F5EA28DFB0}"/>
          </ac:spMkLst>
        </pc:spChg>
        <pc:spChg chg="add del">
          <ac:chgData name="Wood, Matthew" userId="aaba12f0-e174-4b06-ad9e-4942d398a79b" providerId="ADAL" clId="{B9671E74-C9F2-4E4D-BDD7-1FFE69CCFEF3}" dt="2023-12-06T14:05:33.547" v="1609" actId="26606"/>
          <ac:spMkLst>
            <pc:docMk/>
            <pc:sldMk cId="3277291155" sldId="289"/>
            <ac:spMk id="10" creationId="{E9E09B16-4874-4AF2-86A9-1E174C200001}"/>
          </ac:spMkLst>
        </pc:spChg>
        <pc:spChg chg="add del">
          <ac:chgData name="Wood, Matthew" userId="aaba12f0-e174-4b06-ad9e-4942d398a79b" providerId="ADAL" clId="{B9671E74-C9F2-4E4D-BDD7-1FFE69CCFEF3}" dt="2023-12-06T14:05:33.547" v="1609" actId="26606"/>
          <ac:spMkLst>
            <pc:docMk/>
            <pc:sldMk cId="3277291155" sldId="289"/>
            <ac:spMk id="12" creationId="{F557AC3B-63D5-4181-AD35-0D051F7C8225}"/>
          </ac:spMkLst>
        </pc:spChg>
        <pc:spChg chg="add del">
          <ac:chgData name="Wood, Matthew" userId="aaba12f0-e174-4b06-ad9e-4942d398a79b" providerId="ADAL" clId="{B9671E74-C9F2-4E4D-BDD7-1FFE69CCFEF3}" dt="2023-12-06T14:05:55.989" v="1613" actId="26606"/>
          <ac:spMkLst>
            <pc:docMk/>
            <pc:sldMk cId="3277291155" sldId="289"/>
            <ac:spMk id="14" creationId="{8AB629FD-F72B-4125-BE7D-4C6DFF43AC91}"/>
          </ac:spMkLst>
        </pc:spChg>
        <pc:spChg chg="add del">
          <ac:chgData name="Wood, Matthew" userId="aaba12f0-e174-4b06-ad9e-4942d398a79b" providerId="ADAL" clId="{B9671E74-C9F2-4E4D-BDD7-1FFE69CCFEF3}" dt="2023-12-06T14:05:55.989" v="1613" actId="26606"/>
          <ac:spMkLst>
            <pc:docMk/>
            <pc:sldMk cId="3277291155" sldId="289"/>
            <ac:spMk id="15" creationId="{E9E09B16-4874-4AF2-86A9-1E174C200001}"/>
          </ac:spMkLst>
        </pc:spChg>
        <pc:spChg chg="add del">
          <ac:chgData name="Wood, Matthew" userId="aaba12f0-e174-4b06-ad9e-4942d398a79b" providerId="ADAL" clId="{B9671E74-C9F2-4E4D-BDD7-1FFE69CCFEF3}" dt="2023-12-06T14:05:55.989" v="1613" actId="26606"/>
          <ac:spMkLst>
            <pc:docMk/>
            <pc:sldMk cId="3277291155" sldId="289"/>
            <ac:spMk id="16" creationId="{0040C58F-ED2B-42E1-A6D4-EB62C899FA85}"/>
          </ac:spMkLst>
        </pc:spChg>
        <pc:picChg chg="add del mod ord">
          <ac:chgData name="Wood, Matthew" userId="aaba12f0-e174-4b06-ad9e-4942d398a79b" providerId="ADAL" clId="{B9671E74-C9F2-4E4D-BDD7-1FFE69CCFEF3}" dt="2023-12-06T14:09:00.065" v="1668" actId="478"/>
          <ac:picMkLst>
            <pc:docMk/>
            <pc:sldMk cId="3277291155" sldId="289"/>
            <ac:picMk id="5" creationId="{49B3AB05-306C-F00E-55DB-049E76363CE8}"/>
          </ac:picMkLst>
        </pc:picChg>
        <pc:picChg chg="add mod ord">
          <ac:chgData name="Wood, Matthew" userId="aaba12f0-e174-4b06-ad9e-4942d398a79b" providerId="ADAL" clId="{B9671E74-C9F2-4E4D-BDD7-1FFE69CCFEF3}" dt="2023-12-06T14:09:55.865" v="1673" actId="1076"/>
          <ac:picMkLst>
            <pc:docMk/>
            <pc:sldMk cId="3277291155" sldId="289"/>
            <ac:picMk id="9" creationId="{6CE1B610-A4C2-F686-8874-E14470A122C3}"/>
          </ac:picMkLst>
        </pc:picChg>
      </pc:sldChg>
      <pc:sldChg chg="addSp delSp modSp new mod">
        <pc:chgData name="Wood, Matthew" userId="aaba12f0-e174-4b06-ad9e-4942d398a79b" providerId="ADAL" clId="{B9671E74-C9F2-4E4D-BDD7-1FFE69CCFEF3}" dt="2023-12-06T14:08:43.354" v="1667" actId="14100"/>
        <pc:sldMkLst>
          <pc:docMk/>
          <pc:sldMk cId="899178555" sldId="290"/>
        </pc:sldMkLst>
        <pc:spChg chg="del">
          <ac:chgData name="Wood, Matthew" userId="aaba12f0-e174-4b06-ad9e-4942d398a79b" providerId="ADAL" clId="{B9671E74-C9F2-4E4D-BDD7-1FFE69CCFEF3}" dt="2023-12-06T14:08:22.893" v="1664" actId="22"/>
          <ac:spMkLst>
            <pc:docMk/>
            <pc:sldMk cId="899178555" sldId="290"/>
            <ac:spMk id="3" creationId="{A73C9FE4-78B3-BD8C-49CF-9C0CBEAA5861}"/>
          </ac:spMkLst>
        </pc:spChg>
        <pc:picChg chg="add mod ord">
          <ac:chgData name="Wood, Matthew" userId="aaba12f0-e174-4b06-ad9e-4942d398a79b" providerId="ADAL" clId="{B9671E74-C9F2-4E4D-BDD7-1FFE69CCFEF3}" dt="2023-12-06T14:08:43.354" v="1667" actId="14100"/>
          <ac:picMkLst>
            <pc:docMk/>
            <pc:sldMk cId="899178555" sldId="290"/>
            <ac:picMk id="5" creationId="{0456305B-48B3-F532-4296-718635E3EAB6}"/>
          </ac:picMkLst>
        </pc:picChg>
      </pc:sldChg>
      <pc:sldChg chg="modSp new del mod">
        <pc:chgData name="Wood, Matthew" userId="aaba12f0-e174-4b06-ad9e-4942d398a79b" providerId="ADAL" clId="{B9671E74-C9F2-4E4D-BDD7-1FFE69CCFEF3}" dt="2023-12-06T15:52:24.206" v="1856" actId="2696"/>
        <pc:sldMkLst>
          <pc:docMk/>
          <pc:sldMk cId="159374669" sldId="291"/>
        </pc:sldMkLst>
        <pc:spChg chg="mod">
          <ac:chgData name="Wood, Matthew" userId="aaba12f0-e174-4b06-ad9e-4942d398a79b" providerId="ADAL" clId="{B9671E74-C9F2-4E4D-BDD7-1FFE69CCFEF3}" dt="2023-12-06T14:10:13.898" v="1692" actId="20577"/>
          <ac:spMkLst>
            <pc:docMk/>
            <pc:sldMk cId="159374669" sldId="291"/>
            <ac:spMk id="2" creationId="{83FFE2D3-947C-CE10-C16B-679295F99764}"/>
          </ac:spMkLst>
        </pc:spChg>
      </pc:sldChg>
      <pc:sldChg chg="addSp delSp modSp new mod">
        <pc:chgData name="Wood, Matthew" userId="aaba12f0-e174-4b06-ad9e-4942d398a79b" providerId="ADAL" clId="{B9671E74-C9F2-4E4D-BDD7-1FFE69CCFEF3}" dt="2023-12-06T15:26:13.353" v="1731" actId="1076"/>
        <pc:sldMkLst>
          <pc:docMk/>
          <pc:sldMk cId="1306683542" sldId="292"/>
        </pc:sldMkLst>
        <pc:spChg chg="del">
          <ac:chgData name="Wood, Matthew" userId="aaba12f0-e174-4b06-ad9e-4942d398a79b" providerId="ADAL" clId="{B9671E74-C9F2-4E4D-BDD7-1FFE69CCFEF3}" dt="2023-12-06T14:16:00.961" v="1693" actId="22"/>
          <ac:spMkLst>
            <pc:docMk/>
            <pc:sldMk cId="1306683542" sldId="292"/>
            <ac:spMk id="3" creationId="{B7C9E58F-F001-F044-72E5-86AB209CCB48}"/>
          </ac:spMkLst>
        </pc:spChg>
        <pc:spChg chg="add del mod">
          <ac:chgData name="Wood, Matthew" userId="aaba12f0-e174-4b06-ad9e-4942d398a79b" providerId="ADAL" clId="{B9671E74-C9F2-4E4D-BDD7-1FFE69CCFEF3}" dt="2023-12-06T15:24:21.207" v="1714" actId="22"/>
          <ac:spMkLst>
            <pc:docMk/>
            <pc:sldMk cId="1306683542" sldId="292"/>
            <ac:spMk id="9" creationId="{7F8DEDD8-63BC-7FDB-4E60-B57E4D2D8E23}"/>
          </ac:spMkLst>
        </pc:spChg>
        <pc:picChg chg="add del mod ord">
          <ac:chgData name="Wood, Matthew" userId="aaba12f0-e174-4b06-ad9e-4942d398a79b" providerId="ADAL" clId="{B9671E74-C9F2-4E4D-BDD7-1FFE69CCFEF3}" dt="2023-12-06T15:22:42.323" v="1712" actId="478"/>
          <ac:picMkLst>
            <pc:docMk/>
            <pc:sldMk cId="1306683542" sldId="292"/>
            <ac:picMk id="5" creationId="{8CBC9B46-2ED1-7DA3-6E81-BF445C1A654E}"/>
          </ac:picMkLst>
        </pc:picChg>
        <pc:picChg chg="add del mod">
          <ac:chgData name="Wood, Matthew" userId="aaba12f0-e174-4b06-ad9e-4942d398a79b" providerId="ADAL" clId="{B9671E74-C9F2-4E4D-BDD7-1FFE69CCFEF3}" dt="2023-12-06T15:22:50.628" v="1713" actId="478"/>
          <ac:picMkLst>
            <pc:docMk/>
            <pc:sldMk cId="1306683542" sldId="292"/>
            <ac:picMk id="7" creationId="{5741EC1B-5489-6E20-4B9C-21018BEA0085}"/>
          </ac:picMkLst>
        </pc:picChg>
        <pc:picChg chg="add mod ord">
          <ac:chgData name="Wood, Matthew" userId="aaba12f0-e174-4b06-ad9e-4942d398a79b" providerId="ADAL" clId="{B9671E74-C9F2-4E4D-BDD7-1FFE69CCFEF3}" dt="2023-12-06T15:26:13.353" v="1731" actId="1076"/>
          <ac:picMkLst>
            <pc:docMk/>
            <pc:sldMk cId="1306683542" sldId="292"/>
            <ac:picMk id="11" creationId="{417985CC-7D8C-BA28-6F25-29C7E99A6ECB}"/>
          </ac:picMkLst>
        </pc:picChg>
        <pc:picChg chg="add mod">
          <ac:chgData name="Wood, Matthew" userId="aaba12f0-e174-4b06-ad9e-4942d398a79b" providerId="ADAL" clId="{B9671E74-C9F2-4E4D-BDD7-1FFE69CCFEF3}" dt="2023-12-06T15:25:58.403" v="1728" actId="14100"/>
          <ac:picMkLst>
            <pc:docMk/>
            <pc:sldMk cId="1306683542" sldId="292"/>
            <ac:picMk id="13" creationId="{3233AB46-164A-0C3E-71D0-E7803D792484}"/>
          </ac:picMkLst>
        </pc:picChg>
      </pc:sldChg>
      <pc:sldChg chg="addSp delSp modSp new mod setBg">
        <pc:chgData name="Wood, Matthew" userId="aaba12f0-e174-4b06-ad9e-4942d398a79b" providerId="ADAL" clId="{B9671E74-C9F2-4E4D-BDD7-1FFE69CCFEF3}" dt="2023-12-06T15:44:15.117" v="1752" actId="1440"/>
        <pc:sldMkLst>
          <pc:docMk/>
          <pc:sldMk cId="2508600931" sldId="293"/>
        </pc:sldMkLst>
        <pc:spChg chg="del">
          <ac:chgData name="Wood, Matthew" userId="aaba12f0-e174-4b06-ad9e-4942d398a79b" providerId="ADAL" clId="{B9671E74-C9F2-4E4D-BDD7-1FFE69CCFEF3}" dt="2023-12-06T15:43:58.951" v="1749" actId="26606"/>
          <ac:spMkLst>
            <pc:docMk/>
            <pc:sldMk cId="2508600931" sldId="293"/>
            <ac:spMk id="2" creationId="{AE46A9D4-2C1B-D7E5-486D-2CC87BB08C40}"/>
          </ac:spMkLst>
        </pc:spChg>
        <pc:spChg chg="del">
          <ac:chgData name="Wood, Matthew" userId="aaba12f0-e174-4b06-ad9e-4942d398a79b" providerId="ADAL" clId="{B9671E74-C9F2-4E4D-BDD7-1FFE69CCFEF3}" dt="2023-12-06T15:43:54.804" v="1748" actId="22"/>
          <ac:spMkLst>
            <pc:docMk/>
            <pc:sldMk cId="2508600931" sldId="293"/>
            <ac:spMk id="3" creationId="{E059F6B4-083D-0E12-DC66-FABB025E286C}"/>
          </ac:spMkLst>
        </pc:spChg>
        <pc:spChg chg="add">
          <ac:chgData name="Wood, Matthew" userId="aaba12f0-e174-4b06-ad9e-4942d398a79b" providerId="ADAL" clId="{B9671E74-C9F2-4E4D-BDD7-1FFE69CCFEF3}" dt="2023-12-06T15:43:58.951" v="1749" actId="26606"/>
          <ac:spMkLst>
            <pc:docMk/>
            <pc:sldMk cId="2508600931" sldId="293"/>
            <ac:spMk id="10" creationId="{D036D0D5-3AA0-47FD-A83C-7A06CA2EEE1A}"/>
          </ac:spMkLst>
        </pc:spChg>
        <pc:picChg chg="add mod ord">
          <ac:chgData name="Wood, Matthew" userId="aaba12f0-e174-4b06-ad9e-4942d398a79b" providerId="ADAL" clId="{B9671E74-C9F2-4E4D-BDD7-1FFE69CCFEF3}" dt="2023-12-06T15:44:15.117" v="1752" actId="1440"/>
          <ac:picMkLst>
            <pc:docMk/>
            <pc:sldMk cId="2508600931" sldId="293"/>
            <ac:picMk id="5" creationId="{CC9BFD3D-71D3-7EB4-CCA6-83255C4FBCC7}"/>
          </ac:picMkLst>
        </pc:picChg>
      </pc:sldChg>
      <pc:sldChg chg="addSp delSp modSp new mod">
        <pc:chgData name="Wood, Matthew" userId="aaba12f0-e174-4b06-ad9e-4942d398a79b" providerId="ADAL" clId="{B9671E74-C9F2-4E4D-BDD7-1FFE69CCFEF3}" dt="2023-12-06T15:52:00.150" v="1855" actId="5793"/>
        <pc:sldMkLst>
          <pc:docMk/>
          <pc:sldMk cId="632400054" sldId="294"/>
        </pc:sldMkLst>
        <pc:spChg chg="mod">
          <ac:chgData name="Wood, Matthew" userId="aaba12f0-e174-4b06-ad9e-4942d398a79b" providerId="ADAL" clId="{B9671E74-C9F2-4E4D-BDD7-1FFE69CCFEF3}" dt="2023-12-06T15:45:15.229" v="1773" actId="5793"/>
          <ac:spMkLst>
            <pc:docMk/>
            <pc:sldMk cId="632400054" sldId="294"/>
            <ac:spMk id="2" creationId="{948267C2-A805-FA0F-950C-4EFF5A9FF548}"/>
          </ac:spMkLst>
        </pc:spChg>
        <pc:spChg chg="mod">
          <ac:chgData name="Wood, Matthew" userId="aaba12f0-e174-4b06-ad9e-4942d398a79b" providerId="ADAL" clId="{B9671E74-C9F2-4E4D-BDD7-1FFE69CCFEF3}" dt="2023-12-06T15:52:00.150" v="1855" actId="5793"/>
          <ac:spMkLst>
            <pc:docMk/>
            <pc:sldMk cId="632400054" sldId="294"/>
            <ac:spMk id="3" creationId="{76DDDA59-EDCB-B738-D79C-1A64379B9837}"/>
          </ac:spMkLst>
        </pc:spChg>
        <pc:spChg chg="add del">
          <ac:chgData name="Wood, Matthew" userId="aaba12f0-e174-4b06-ad9e-4942d398a79b" providerId="ADAL" clId="{B9671E74-C9F2-4E4D-BDD7-1FFE69CCFEF3}" dt="2023-12-06T15:51:10.444" v="1838" actId="478"/>
          <ac:spMkLst>
            <pc:docMk/>
            <pc:sldMk cId="632400054" sldId="294"/>
            <ac:spMk id="5" creationId="{E047B15A-F86C-7044-91D2-C3E67A03A428}"/>
          </ac:spMkLst>
        </pc:spChg>
        <pc:spChg chg="add del">
          <ac:chgData name="Wood, Matthew" userId="aaba12f0-e174-4b06-ad9e-4942d398a79b" providerId="ADAL" clId="{B9671E74-C9F2-4E4D-BDD7-1FFE69CCFEF3}" dt="2023-12-06T15:51:21.862" v="1840" actId="478"/>
          <ac:spMkLst>
            <pc:docMk/>
            <pc:sldMk cId="632400054" sldId="294"/>
            <ac:spMk id="7" creationId="{663241E5-BBBD-2498-3146-B977A257338B}"/>
          </ac:spMkLst>
        </pc:spChg>
      </pc:sldChg>
      <pc:sldChg chg="modSp new mod">
        <pc:chgData name="Wood, Matthew" userId="aaba12f0-e174-4b06-ad9e-4942d398a79b" providerId="ADAL" clId="{B9671E74-C9F2-4E4D-BDD7-1FFE69CCFEF3}" dt="2023-12-06T14:07:28.746" v="1663" actId="403"/>
        <pc:sldMkLst>
          <pc:docMk/>
          <pc:sldMk cId="1929822196" sldId="295"/>
        </pc:sldMkLst>
        <pc:spChg chg="mod">
          <ac:chgData name="Wood, Matthew" userId="aaba12f0-e174-4b06-ad9e-4942d398a79b" providerId="ADAL" clId="{B9671E74-C9F2-4E4D-BDD7-1FFE69CCFEF3}" dt="2023-12-06T14:07:12.404" v="1637" actId="20577"/>
          <ac:spMkLst>
            <pc:docMk/>
            <pc:sldMk cId="1929822196" sldId="295"/>
            <ac:spMk id="2" creationId="{F9D9AE7F-0BCC-BA48-0DCE-61C187B1BA4F}"/>
          </ac:spMkLst>
        </pc:spChg>
        <pc:spChg chg="mod">
          <ac:chgData name="Wood, Matthew" userId="aaba12f0-e174-4b06-ad9e-4942d398a79b" providerId="ADAL" clId="{B9671E74-C9F2-4E4D-BDD7-1FFE69CCFEF3}" dt="2023-12-06T14:07:28.746" v="1663" actId="403"/>
          <ac:spMkLst>
            <pc:docMk/>
            <pc:sldMk cId="1929822196" sldId="295"/>
            <ac:spMk id="3" creationId="{3D1B78D6-C3E6-F039-5248-B92511F91E9D}"/>
          </ac:spMkLst>
        </pc:spChg>
      </pc:sldChg>
      <pc:sldChg chg="addSp delSp modSp new mod">
        <pc:chgData name="Wood, Matthew" userId="aaba12f0-e174-4b06-ad9e-4942d398a79b" providerId="ADAL" clId="{B9671E74-C9F2-4E4D-BDD7-1FFE69CCFEF3}" dt="2023-12-06T16:02:52.663" v="1967" actId="14100"/>
        <pc:sldMkLst>
          <pc:docMk/>
          <pc:sldMk cId="3675030351" sldId="296"/>
        </pc:sldMkLst>
        <pc:spChg chg="del">
          <ac:chgData name="Wood, Matthew" userId="aaba12f0-e174-4b06-ad9e-4942d398a79b" providerId="ADAL" clId="{B9671E74-C9F2-4E4D-BDD7-1FFE69CCFEF3}" dt="2023-12-06T16:02:28.217" v="1962" actId="22"/>
          <ac:spMkLst>
            <pc:docMk/>
            <pc:sldMk cId="3675030351" sldId="296"/>
            <ac:spMk id="3" creationId="{2D74EAFA-0189-018D-797E-C0C72516DE07}"/>
          </ac:spMkLst>
        </pc:spChg>
        <pc:picChg chg="add mod ord">
          <ac:chgData name="Wood, Matthew" userId="aaba12f0-e174-4b06-ad9e-4942d398a79b" providerId="ADAL" clId="{B9671E74-C9F2-4E4D-BDD7-1FFE69CCFEF3}" dt="2023-12-06T16:02:52.663" v="1967" actId="14100"/>
          <ac:picMkLst>
            <pc:docMk/>
            <pc:sldMk cId="3675030351" sldId="296"/>
            <ac:picMk id="5" creationId="{F24F4B83-DF99-3CE6-18D8-57523BADDB2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57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1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2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5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3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18C0274-4352-4ACF-9C51-C2C0EEF26C4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78C793D-145A-4A64-B48F-6D6FDC9A1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matthew.wood@vermont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6B02-8856-88C3-BE0C-EA044FA2E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 on the new 2023 pesticide rule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EBF95-A0DB-45BE-C81A-267DD0409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 Wood, Vermont Golf Course Permit Specialist</a:t>
            </a:r>
          </a:p>
        </p:txBody>
      </p:sp>
    </p:spTree>
    <p:extLst>
      <p:ext uri="{BB962C8B-B14F-4D97-AF65-F5344CB8AC3E}">
        <p14:creationId xmlns:p14="http://schemas.microsoft.com/office/powerpoint/2010/main" val="162663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11.02 Pesticide and Container Storage by Applicators…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2ECA5-7F87-02C1-F4FD-BC45BE268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4" r="987" b="1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Applicators shall ensure…</a:t>
            </a:r>
          </a:p>
          <a:p>
            <a:pPr marL="45720" indent="0">
              <a:buNone/>
            </a:pPr>
            <a:r>
              <a:rPr lang="en-US" sz="3000" dirty="0">
                <a:solidFill>
                  <a:srgbClr val="FFFFFF"/>
                </a:solidFill>
              </a:rPr>
              <a:t>(f) Earthen floors shall be prohibited in a pesticide storage area unless all containers are placed in a containment vessel designed to recover and contain any discharge.</a:t>
            </a:r>
          </a:p>
          <a:p>
            <a:pPr marL="4572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45720" indent="0">
              <a:buNone/>
            </a:pPr>
            <a:r>
              <a:rPr lang="en-US" sz="15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(Photo: Ric </a:t>
            </a:r>
            <a:r>
              <a:rPr lang="en-US" sz="15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Bessin,UK</a:t>
            </a:r>
            <a:r>
              <a:rPr lang="en-US" sz="15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).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0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(g) The pesticide storage area shall be identified by legible signage clearly indicating that a pesticide is in storage, as follows:</a:t>
            </a:r>
          </a:p>
          <a:p>
            <a:pPr marL="274320" lvl="1" indent="0">
              <a:buNone/>
            </a:pPr>
            <a:r>
              <a:rPr lang="en-US" sz="2800" dirty="0"/>
              <a:t>(1) Sign(s) shall include the word "Warning," "Danger," or "Pesticides" followed by wording that indicates a pesticide is in storage.</a:t>
            </a:r>
          </a:p>
          <a:p>
            <a:pPr marL="274320" lvl="1" indent="0">
              <a:buNone/>
            </a:pPr>
            <a:r>
              <a:rPr lang="en-US" sz="2800" dirty="0"/>
              <a:t>(2) Lettering of the words "Warning," "Danger," or "Pesticides" shall be </a:t>
            </a:r>
            <a:r>
              <a:rPr lang="en-US" sz="2800" dirty="0">
                <a:solidFill>
                  <a:srgbClr val="FF0000"/>
                </a:solidFill>
              </a:rPr>
              <a:t>a minimum of one and 1/2 inches in height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7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7AF2C-1372-5802-85BC-2388F5F02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061" y="2057400"/>
            <a:ext cx="5620540" cy="4038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5A5EEE-C91C-F7FE-2FF1-70AD854E90AF}"/>
              </a:ext>
            </a:extLst>
          </p:cNvPr>
          <p:cNvSpPr txBox="1"/>
          <p:nvPr/>
        </p:nvSpPr>
        <p:spPr>
          <a:xfrm>
            <a:off x="2388094" y="6199235"/>
            <a:ext cx="7270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https://www.safetysign.com/products/6655/danger-pesticide-storage-sign</a:t>
            </a:r>
          </a:p>
        </p:txBody>
      </p:sp>
    </p:spTree>
    <p:extLst>
      <p:ext uri="{BB962C8B-B14F-4D97-AF65-F5344CB8AC3E}">
        <p14:creationId xmlns:p14="http://schemas.microsoft.com/office/powerpoint/2010/main" val="86130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000"/>
              <a:t>11.02 Pesticide and Container Storage by Applicators…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750E9-AE01-6E59-49B7-19562345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1544089"/>
            <a:ext cx="6045576" cy="37678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(h) The pesticide storage area shall be adequately vented to the outdoors prior to entry.</a:t>
            </a:r>
          </a:p>
        </p:txBody>
      </p:sp>
    </p:spTree>
    <p:extLst>
      <p:ext uri="{BB962C8B-B14F-4D97-AF65-F5344CB8AC3E}">
        <p14:creationId xmlns:p14="http://schemas.microsoft.com/office/powerpoint/2010/main" val="347269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11.02 Pesticide and Container Storage by Applicators…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3F66A-A9E1-93E6-4BBE-6A6B6039F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4" r="987" b="1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44105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Applicators shall ensure…</a:t>
            </a:r>
          </a:p>
          <a:p>
            <a:pPr marL="617220" indent="-571500">
              <a:buAutoNum type="romanLcParenBoth"/>
            </a:pPr>
            <a:r>
              <a:rPr lang="en-US" sz="2800" dirty="0">
                <a:solidFill>
                  <a:srgbClr val="FFFFFF"/>
                </a:solidFill>
              </a:rPr>
              <a:t>Containment vessels used for pesticide storage and handling shall be of materials and construction compatible with the pesticide stored and the conditions of storage and maintained in a manner as to minimize the possibility of a discharge.</a:t>
            </a:r>
          </a:p>
          <a:p>
            <a:pPr marL="617220" indent="-571500">
              <a:buAutoNum type="romanLcParenBoth"/>
            </a:pPr>
            <a:endParaRPr lang="en-US" sz="2800" dirty="0">
              <a:solidFill>
                <a:srgbClr val="FFFFFF"/>
              </a:solidFill>
            </a:endParaRPr>
          </a:p>
          <a:p>
            <a:pPr marL="617220" indent="-571500">
              <a:buAutoNum type="romanLcParenBoth"/>
            </a:pPr>
            <a:r>
              <a:rPr lang="en-US" sz="2000" b="0" i="0" dirty="0">
                <a:solidFill>
                  <a:srgbClr val="1D231D"/>
                </a:solidFill>
                <a:effectLst/>
                <a:latin typeface="Fira Sans" panose="020F0502020204030204" pitchFamily="34" charset="0"/>
              </a:rPr>
              <a:t>High-density polyethylene (HDPE)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9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sz="3100"/>
              <a:t>11.02 Pesticide and Container Storage by Applicators…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3F357-F83F-2364-83A4-08872257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1787397"/>
            <a:ext cx="4593715" cy="32812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(j) In conjunction with pesticide storage, ambulance and fire department phone numbers or the 911 number shall be displayed at a central location where all persons have access.</a:t>
            </a:r>
          </a:p>
        </p:txBody>
      </p:sp>
    </p:spTree>
    <p:extLst>
      <p:ext uri="{BB962C8B-B14F-4D97-AF65-F5344CB8AC3E}">
        <p14:creationId xmlns:p14="http://schemas.microsoft.com/office/powerpoint/2010/main" val="288698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310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(k) A pesticide storage area shall maintain sufficient lighting to allow the observation of containers and their labeling.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ABEAF-94E7-E146-A444-FFE98CF87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48" r="7613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82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(l) Storage of pesticide in bulk shall comply with the bulk pesticide storage rules under </a:t>
            </a:r>
            <a:r>
              <a:rPr lang="en-US" sz="2800" u="sng" dirty="0"/>
              <a:t>Section 12</a:t>
            </a:r>
            <a:r>
              <a:rPr lang="en-US" sz="2800" dirty="0"/>
              <a:t>.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“1.09 </a:t>
            </a:r>
            <a:r>
              <a:rPr lang="en-US" sz="2400" b="1" dirty="0">
                <a:solidFill>
                  <a:schemeClr val="tx1"/>
                </a:solidFill>
              </a:rPr>
              <a:t>Bulk Pesticide </a:t>
            </a:r>
            <a:r>
              <a:rPr lang="en-US" sz="2400" dirty="0">
                <a:solidFill>
                  <a:schemeClr val="tx1"/>
                </a:solidFill>
              </a:rPr>
              <a:t>means liquid pesticide in a container larger than </a:t>
            </a:r>
            <a:r>
              <a:rPr lang="en-US" sz="2400" b="1" dirty="0">
                <a:solidFill>
                  <a:schemeClr val="tx1"/>
                </a:solidFill>
              </a:rPr>
              <a:t>210 gallons </a:t>
            </a:r>
            <a:r>
              <a:rPr lang="en-US" sz="2400" dirty="0">
                <a:solidFill>
                  <a:schemeClr val="tx1"/>
                </a:solidFill>
              </a:rPr>
              <a:t>(795 liters) or </a:t>
            </a:r>
            <a:r>
              <a:rPr lang="en-US" sz="2400" b="1" dirty="0">
                <a:solidFill>
                  <a:schemeClr val="tx1"/>
                </a:solidFill>
              </a:rPr>
              <a:t>dry pesticide in undivided quantities greater than 100 pounds </a:t>
            </a:r>
            <a:r>
              <a:rPr lang="en-US" sz="2400" dirty="0">
                <a:solidFill>
                  <a:schemeClr val="tx1"/>
                </a:solidFill>
              </a:rPr>
              <a:t>(45 kilograms), and includes mini-bulk pesticide containers, except as otherwise specified.”</a:t>
            </a:r>
          </a:p>
        </p:txBody>
      </p:sp>
    </p:spTree>
    <p:extLst>
      <p:ext uri="{BB962C8B-B14F-4D97-AF65-F5344CB8AC3E}">
        <p14:creationId xmlns:p14="http://schemas.microsoft.com/office/powerpoint/2010/main" val="9573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(m) Cabinets, storage bins, lockers, or similar type storage compartment shall be considered a pesticide storage area provided that the storage compartment complies with subsections (a) – (d), and (i) – (k) of this section.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r>
              <a:rPr lang="en-US" sz="2800" i="1" dirty="0"/>
              <a:t>In other words,… (e-h) don’t apply = floor surface materials, lighting, ventilation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62388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sz="3100"/>
              <a:t>11.02 Pesticide and Container Storage by Applicators…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EE4DA-714A-8DC1-FC32-4C48A1CC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2153673"/>
            <a:ext cx="4593715" cy="25486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(n) Floor drains not used in conjunction with catch basins shall be prohibited in a pesticide storage area.</a:t>
            </a:r>
          </a:p>
        </p:txBody>
      </p:sp>
    </p:spTree>
    <p:extLst>
      <p:ext uri="{BB962C8B-B14F-4D97-AF65-F5344CB8AC3E}">
        <p14:creationId xmlns:p14="http://schemas.microsoft.com/office/powerpoint/2010/main" val="382240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08FA-E215-56D0-B755-5BB17CCF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I’ll cover 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2DD08-FF6D-3B29-95CB-BF692FC96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STORAGE REQUIREMENTS for pesticides.</a:t>
            </a:r>
          </a:p>
          <a:p>
            <a:r>
              <a:rPr lang="en-US" sz="2800" dirty="0"/>
              <a:t>Uncertified applicators and federal RUP use.  Definition of “USE”.</a:t>
            </a:r>
          </a:p>
          <a:p>
            <a:r>
              <a:rPr lang="en-US" sz="2800" dirty="0"/>
              <a:t>Review of record keeping and permit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08954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(o) A pesticide storage area may be equipped with a catch basin, provided that:</a:t>
            </a:r>
          </a:p>
          <a:p>
            <a:pPr marL="274320" lvl="1" indent="0">
              <a:buNone/>
            </a:pPr>
            <a:r>
              <a:rPr lang="en-US" sz="2800" dirty="0"/>
              <a:t>(1) there are no pipes attached;</a:t>
            </a:r>
          </a:p>
          <a:p>
            <a:pPr marL="274320" lvl="1" indent="0">
              <a:buNone/>
            </a:pPr>
            <a:r>
              <a:rPr lang="en-US" sz="2800" dirty="0"/>
              <a:t>(2) it is constructed for complete recovery of a discharge; and</a:t>
            </a:r>
          </a:p>
          <a:p>
            <a:pPr marL="274320" lvl="1" indent="0">
              <a:buNone/>
            </a:pPr>
            <a:r>
              <a:rPr lang="en-US" sz="2800" dirty="0"/>
              <a:t>(3) it is located within the floor where liquids can be transferred to an above ground container in the event of a spill or discharge onto the floor.</a:t>
            </a:r>
          </a:p>
        </p:txBody>
      </p:sp>
    </p:spTree>
    <p:extLst>
      <p:ext uri="{BB962C8B-B14F-4D97-AF65-F5344CB8AC3E}">
        <p14:creationId xmlns:p14="http://schemas.microsoft.com/office/powerpoint/2010/main" val="580939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pic>
        <p:nvPicPr>
          <p:cNvPr id="1026" name="Picture 2" descr="garage floor catch basin. Fill with water or leave empty : r/HomeMaintenance">
            <a:extLst>
              <a:ext uri="{FF2B5EF4-FFF2-40B4-BE49-F238E27FC236}">
                <a16:creationId xmlns:a16="http://schemas.microsoft.com/office/drawing/2014/main" id="{868FF660-5919-C387-EC20-CB56D11E2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31" y="1952625"/>
            <a:ext cx="5899944" cy="44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91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(p) A pesticide storage area shall be maintained in a clean condition.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>
              <a:buNone/>
            </a:pPr>
            <a:r>
              <a:rPr lang="en-US" sz="2800" dirty="0"/>
              <a:t>(q) At a minimum, any discharge shall be cleaned up within 60 minutes.</a:t>
            </a:r>
          </a:p>
          <a:p>
            <a:pPr marL="4572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62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3200" dirty="0"/>
              <a:t>(r) Any container, held by an end user, having the capacity for holding greater than 55 gallons but less than 300 gallons of bulk pesticide, known as mini-bulk containers, shall be exempt from subsections (c), (e) – (h), (j) – (p) of this section provided that:</a:t>
            </a:r>
          </a:p>
          <a:p>
            <a:pPr marL="274320" lvl="1" indent="0">
              <a:buNone/>
            </a:pPr>
            <a:r>
              <a:rPr lang="en-US" sz="2800" dirty="0"/>
              <a:t>(1) the container is identified with pesticide labeling that is affixed to the mini-bulk container by the dealer or person who sold or distributed the product;</a:t>
            </a:r>
          </a:p>
        </p:txBody>
      </p:sp>
    </p:spTree>
    <p:extLst>
      <p:ext uri="{BB962C8B-B14F-4D97-AF65-F5344CB8AC3E}">
        <p14:creationId xmlns:p14="http://schemas.microsoft.com/office/powerpoint/2010/main" val="158058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3200" dirty="0"/>
              <a:t>…</a:t>
            </a:r>
          </a:p>
          <a:p>
            <a:pPr marL="45720" indent="0">
              <a:buNone/>
            </a:pPr>
            <a:r>
              <a:rPr lang="en-US" sz="3200" dirty="0"/>
              <a:t>(2) there is a mechanism attached to the container for the purpose of securing the dispensing apparatus; and</a:t>
            </a:r>
          </a:p>
          <a:p>
            <a:pPr marL="45720" indent="0">
              <a:buNone/>
            </a:pPr>
            <a:r>
              <a:rPr lang="en-US" sz="3200" dirty="0"/>
              <a:t>(3) within 90 days of receipt of the pesticide in the mini-bulk container, the container is returned to the dealer.</a:t>
            </a:r>
          </a:p>
        </p:txBody>
      </p:sp>
    </p:spTree>
    <p:extLst>
      <p:ext uri="{BB962C8B-B14F-4D97-AF65-F5344CB8AC3E}">
        <p14:creationId xmlns:p14="http://schemas.microsoft.com/office/powerpoint/2010/main" val="82636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>
                <a:solidFill>
                  <a:srgbClr val="FFFFFF"/>
                </a:solidFill>
              </a:rPr>
              <a:t>11.02 Pesticide and Container Storage by Applicators…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408D14-2620-BED7-53EB-9C7DBBCB0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28" r="2518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90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(s) The following minimum buffer distances are maintained around any public water source:</a:t>
            </a:r>
          </a:p>
        </p:txBody>
      </p:sp>
    </p:spTree>
    <p:extLst>
      <p:ext uri="{BB962C8B-B14F-4D97-AF65-F5344CB8AC3E}">
        <p14:creationId xmlns:p14="http://schemas.microsoft.com/office/powerpoint/2010/main" val="4126548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(s) The following minimum buffer distances are maintained around any public water source:</a:t>
            </a:r>
          </a:p>
          <a:p>
            <a:pPr marL="788670" lvl="1" indent="-514350">
              <a:buAutoNum type="arabicParenBoth"/>
            </a:pPr>
            <a:r>
              <a:rPr lang="en-US" sz="2800" u="sng" dirty="0"/>
              <a:t>100-foot buffer </a:t>
            </a:r>
            <a:r>
              <a:rPr lang="en-US" sz="2800" dirty="0"/>
              <a:t>for all </a:t>
            </a:r>
            <a:r>
              <a:rPr lang="en-US" sz="2800" b="1" dirty="0"/>
              <a:t>public non-community groundwater drinking water sources</a:t>
            </a:r>
            <a:r>
              <a:rPr lang="en-US" sz="2800" dirty="0"/>
              <a:t>; and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well, spring, dug well, etc. that serves a country club with fewer than 25 employees.</a:t>
            </a:r>
          </a:p>
          <a:p>
            <a:pPr marL="274320" lvl="1" indent="0"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Non-Transient Non-Community (NTNC)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water system serves 25 or more of the same people for 6 months or more. Schools, business parks, or offices served by their own on-site source of water.  </a:t>
            </a:r>
          </a:p>
        </p:txBody>
      </p:sp>
    </p:spTree>
    <p:extLst>
      <p:ext uri="{BB962C8B-B14F-4D97-AF65-F5344CB8AC3E}">
        <p14:creationId xmlns:p14="http://schemas.microsoft.com/office/powerpoint/2010/main" val="2216761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(s) The following minimum buffer distances are maintained around any public water source:</a:t>
            </a:r>
            <a:br>
              <a:rPr lang="en-US" sz="2800" dirty="0"/>
            </a:br>
            <a:r>
              <a:rPr lang="en-US" sz="2800" dirty="0"/>
              <a:t>...</a:t>
            </a:r>
          </a:p>
          <a:p>
            <a:pPr marL="274320" lvl="1" indent="0">
              <a:buNone/>
            </a:pPr>
            <a:r>
              <a:rPr lang="en-US" sz="2800" dirty="0"/>
              <a:t>(2) </a:t>
            </a:r>
            <a:r>
              <a:rPr lang="en-US" sz="2800" u="sng" dirty="0"/>
              <a:t>200-foot buffer </a:t>
            </a:r>
            <a:r>
              <a:rPr lang="en-US" sz="2800" dirty="0"/>
              <a:t>for all </a:t>
            </a:r>
            <a:r>
              <a:rPr lang="en-US" sz="2800" b="1" dirty="0"/>
              <a:t>public community drinking water sources</a:t>
            </a:r>
            <a:r>
              <a:rPr lang="en-US" sz="2800" dirty="0"/>
              <a:t> and intakes, and surface water public non-community drinking water intakes.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“City water” = 15 or more connections </a:t>
            </a:r>
            <a:r>
              <a:rPr lang="en-US" sz="2400" b="1" dirty="0">
                <a:solidFill>
                  <a:schemeClr val="tx1"/>
                </a:solidFill>
              </a:rPr>
              <a:t>or</a:t>
            </a:r>
            <a:r>
              <a:rPr lang="en-US" sz="2400" dirty="0">
                <a:solidFill>
                  <a:schemeClr val="tx1"/>
                </a:solidFill>
              </a:rPr>
              <a:t> serving 25 or more people in residential/year-round setting. (condo well, or intake in lake or river)</a:t>
            </a:r>
          </a:p>
          <a:p>
            <a:pPr marL="27432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9488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(s) The following minimum buffer distances are maintained around any public water source:</a:t>
            </a:r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 algn="ctr">
              <a:buNone/>
            </a:pPr>
            <a:r>
              <a:rPr lang="en-US" sz="2800" b="1" dirty="0"/>
              <a:t>Pesticide </a:t>
            </a:r>
            <a:r>
              <a:rPr lang="en-US" sz="2800" b="1" u="sng" dirty="0"/>
              <a:t>Use</a:t>
            </a:r>
            <a:r>
              <a:rPr lang="en-US" sz="2800" b="1" dirty="0"/>
              <a:t> vs. </a:t>
            </a:r>
            <a:r>
              <a:rPr lang="en-US" sz="2800" b="1" u="sng" dirty="0"/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34117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(a) Any pesticide shall be stored in accordance with requirements and precautionary storage instructions contained on the </a:t>
            </a:r>
            <a:r>
              <a:rPr lang="en-US" sz="2800" b="1" u="sng" dirty="0"/>
              <a:t>product label.</a:t>
            </a:r>
          </a:p>
        </p:txBody>
      </p:sp>
    </p:spTree>
    <p:extLst>
      <p:ext uri="{BB962C8B-B14F-4D97-AF65-F5344CB8AC3E}">
        <p14:creationId xmlns:p14="http://schemas.microsoft.com/office/powerpoint/2010/main" val="3488359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38EF-5F53-5F15-5B12-60DA6C56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5.03 General Requirements for Applicators, Licensed Companies, and Dealers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C12F6-D92E-B8EF-0B4E-48FB6BFE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(a) A federally restricted use pesticide shall only be </a:t>
            </a:r>
            <a:r>
              <a:rPr lang="en-US" sz="2800" b="1" dirty="0"/>
              <a:t>used</a:t>
            </a:r>
            <a:r>
              <a:rPr lang="en-US" sz="2800" dirty="0"/>
              <a:t> by a certified applicator.</a:t>
            </a:r>
          </a:p>
          <a:p>
            <a:pPr marL="45720" indent="0">
              <a:buNone/>
            </a:pPr>
            <a:endParaRPr lang="en-US" sz="2800" dirty="0"/>
          </a:p>
          <a:p>
            <a:pPr marL="45720" indent="0" algn="ctr">
              <a:buNone/>
            </a:pPr>
            <a:r>
              <a:rPr lang="en-US" sz="2800" i="1" dirty="0">
                <a:solidFill>
                  <a:schemeClr val="tx1"/>
                </a:solidFill>
              </a:rPr>
              <a:t>Translation: no longer can “supervise” applicators spraying a federally restricted use pesticide.</a:t>
            </a:r>
          </a:p>
        </p:txBody>
      </p:sp>
    </p:spTree>
    <p:extLst>
      <p:ext uri="{BB962C8B-B14F-4D97-AF65-F5344CB8AC3E}">
        <p14:creationId xmlns:p14="http://schemas.microsoft.com/office/powerpoint/2010/main" val="350755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38EF-5F53-5F15-5B12-60DA6C56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1.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C12F6-D92E-B8EF-0B4E-48FB6BFE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1.71 </a:t>
            </a:r>
            <a:r>
              <a:rPr lang="en-US" sz="2800" b="1" u="sng" dirty="0"/>
              <a:t>Use</a:t>
            </a:r>
            <a:r>
              <a:rPr lang="en-US" sz="2800" dirty="0"/>
              <a:t> means:</a:t>
            </a:r>
          </a:p>
          <a:p>
            <a:r>
              <a:rPr lang="en-US" sz="2800" dirty="0"/>
              <a:t>(a) pre-application activities involving </a:t>
            </a:r>
            <a:r>
              <a:rPr lang="en-US" sz="2800" b="1" dirty="0"/>
              <a:t>mixing</a:t>
            </a:r>
            <a:r>
              <a:rPr lang="en-US" sz="2800" dirty="0"/>
              <a:t> and </a:t>
            </a:r>
            <a:r>
              <a:rPr lang="en-US" sz="2800" b="1" dirty="0"/>
              <a:t>loading</a:t>
            </a:r>
            <a:r>
              <a:rPr lang="en-US" sz="2800" dirty="0"/>
              <a:t> a pesticide;</a:t>
            </a:r>
          </a:p>
          <a:p>
            <a:r>
              <a:rPr lang="en-US" sz="2800" dirty="0"/>
              <a:t>(b) </a:t>
            </a:r>
            <a:r>
              <a:rPr lang="en-US" sz="2800" b="1" dirty="0"/>
              <a:t>applying</a:t>
            </a:r>
            <a:r>
              <a:rPr lang="en-US" sz="2800" dirty="0"/>
              <a:t> a pesticide, including </a:t>
            </a:r>
            <a:r>
              <a:rPr lang="en-US" sz="2800" b="1" dirty="0"/>
              <a:t>supervising the use of a pesticide</a:t>
            </a:r>
            <a:r>
              <a:rPr lang="en-US" sz="2800" dirty="0"/>
              <a:t> by a noncertified applicator;</a:t>
            </a:r>
          </a:p>
          <a:p>
            <a:r>
              <a:rPr lang="en-US" sz="2800" dirty="0"/>
              <a:t>(c) other pesticide-related activities, including </a:t>
            </a:r>
            <a:r>
              <a:rPr lang="en-US" sz="2800" b="1" dirty="0"/>
              <a:t>transporting</a:t>
            </a:r>
            <a:r>
              <a:rPr lang="en-US" sz="2800" dirty="0"/>
              <a:t> or </a:t>
            </a:r>
            <a:r>
              <a:rPr lang="en-US" sz="2800" b="1" dirty="0"/>
              <a:t>storing</a:t>
            </a:r>
            <a:r>
              <a:rPr lang="en-US" sz="2800" dirty="0"/>
              <a:t> a pesticide container that has been opened, cleaning equipment, and </a:t>
            </a:r>
            <a:r>
              <a:rPr lang="en-US" sz="2800" b="1" dirty="0"/>
              <a:t>disposing</a:t>
            </a:r>
            <a:r>
              <a:rPr lang="en-US" sz="2800" dirty="0"/>
              <a:t> of any excess pesticide, spray mix, equipment wash water, a pesticide container, and other pesticide-containing material; or</a:t>
            </a:r>
          </a:p>
          <a:p>
            <a:r>
              <a:rPr lang="en-US" sz="2800" dirty="0"/>
              <a:t>(d) </a:t>
            </a:r>
            <a:r>
              <a:rPr lang="en-US" sz="2800" b="1" dirty="0"/>
              <a:t>recommending</a:t>
            </a:r>
            <a:r>
              <a:rPr lang="en-US" sz="2800" dirty="0"/>
              <a:t> the use of a pesticide.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1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653C-F372-39B1-AEB8-10BB6FAB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F4B83-DF99-3CE6-18D8-57523BADD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134220"/>
            <a:ext cx="7724774" cy="6610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5030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AE7F-0BCC-BA48-0DCE-61C187B1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B78D6-C3E6-F039-5248-B92511F91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Pesticides</a:t>
            </a:r>
          </a:p>
          <a:p>
            <a:r>
              <a:rPr lang="en-US" sz="2800" dirty="0"/>
              <a:t>Fertilizers</a:t>
            </a:r>
          </a:p>
        </p:txBody>
      </p:sp>
    </p:spTree>
    <p:extLst>
      <p:ext uri="{BB962C8B-B14F-4D97-AF65-F5344CB8AC3E}">
        <p14:creationId xmlns:p14="http://schemas.microsoft.com/office/powerpoint/2010/main" val="1929822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7493-21E0-B048-9283-A85EC19C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E1B610-A4C2-F686-8874-E14470A12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76" y="200024"/>
            <a:ext cx="11805957" cy="6524625"/>
          </a:xfrm>
        </p:spPr>
      </p:pic>
    </p:spTree>
    <p:extLst>
      <p:ext uri="{BB962C8B-B14F-4D97-AF65-F5344CB8AC3E}">
        <p14:creationId xmlns:p14="http://schemas.microsoft.com/office/powerpoint/2010/main" val="3277291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4DEE-0679-6E17-512E-569CE012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56305B-48B3-F532-4296-718635E3E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22" y="71617"/>
            <a:ext cx="11871485" cy="6719708"/>
          </a:xfrm>
        </p:spPr>
      </p:pic>
    </p:spTree>
    <p:extLst>
      <p:ext uri="{BB962C8B-B14F-4D97-AF65-F5344CB8AC3E}">
        <p14:creationId xmlns:p14="http://schemas.microsoft.com/office/powerpoint/2010/main" val="899178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CDD9-F841-64D0-D15A-793FFDEF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985CC-7D8C-BA28-6F25-29C7E99A6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33995" y="1318781"/>
            <a:ext cx="6589997" cy="418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33AB46-164A-0C3E-71D0-E7803D79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41165" y="1184668"/>
            <a:ext cx="6581776" cy="440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6683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BFD3D-71D3-7EB4-CCA6-83255C4FB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108878"/>
            <a:ext cx="8446737" cy="667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8600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67C2-A805-FA0F-950C-4EFF5A9F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contact info…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A59-EDCB-B738-D79C-1A64379B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6000" dirty="0"/>
              <a:t>Matthew Wood</a:t>
            </a:r>
          </a:p>
          <a:p>
            <a:pPr marL="45720" indent="0" algn="ctr">
              <a:buNone/>
            </a:pPr>
            <a:r>
              <a:rPr lang="en-US" sz="6000" dirty="0"/>
              <a:t>802-318-1383</a:t>
            </a:r>
          </a:p>
          <a:p>
            <a:pPr marL="45720" indent="0" algn="ctr">
              <a:buNone/>
            </a:pPr>
            <a:r>
              <a:rPr lang="en-US" sz="6000" dirty="0">
                <a:hlinkClick r:id="rId2"/>
              </a:rPr>
              <a:t>matthew.wood@vermont.gov</a:t>
            </a:r>
            <a:endParaRPr lang="en-US" sz="6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0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11.02 Pesticide and Container Storage by Applicators…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799B1-EB11-E2AF-6B22-152984F7B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8" y="2343150"/>
            <a:ext cx="11545859" cy="4057650"/>
          </a:xfrm>
        </p:spPr>
      </p:pic>
    </p:spTree>
    <p:extLst>
      <p:ext uri="{BB962C8B-B14F-4D97-AF65-F5344CB8AC3E}">
        <p14:creationId xmlns:p14="http://schemas.microsoft.com/office/powerpoint/2010/main" val="370373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sz="3100"/>
              <a:t>11.02 Pesticide and Container Storage by Applicators…</a:t>
            </a:r>
          </a:p>
        </p:txBody>
      </p:sp>
      <p:pic>
        <p:nvPicPr>
          <p:cNvPr id="5" name="Content Placeholder 4" descr="A jug with a hole in it&#10;&#10;Description automatically generated">
            <a:extLst>
              <a:ext uri="{FF2B5EF4-FFF2-40B4-BE49-F238E27FC236}">
                <a16:creationId xmlns:a16="http://schemas.microsoft.com/office/drawing/2014/main" id="{F92F205A-28B5-174A-00E4-ACE37B3D5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587" y="1500259"/>
            <a:ext cx="5140669" cy="3855501"/>
          </a:xfrm>
          <a:prstGeom prst="rect">
            <a:avLst/>
          </a:prstGeom>
        </p:spPr>
      </p:pic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7CE03168-21F3-49C7-48F8-C0926FCF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Applicators shall ensure…</a:t>
            </a:r>
          </a:p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(b) Any container shall have a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legible manufacturer label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indicating the contents.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38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(c) Any pesticide or container that has not been triple rinsed shall be stored in a separate room and in such a manner as to prevent contamination to food, feed, seed, livestock remedies, drugs, plants, and other products or materials from the volatilization of a pesticide, the leakage or breakage of containers, or other causes.</a:t>
            </a: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B8C5B-74C5-A3DB-6853-4B31EFA8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5053012"/>
            <a:ext cx="107632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86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sz="3100"/>
              <a:t>11.02 Pesticide and Container Storage by Applicators…</a:t>
            </a:r>
          </a:p>
        </p:txBody>
      </p:sp>
      <p:pic>
        <p:nvPicPr>
          <p:cNvPr id="5" name="Content Placeholder 4" descr="A hand in blue glove holding a plastic container with a lid&#10;&#10;Description automatically generated">
            <a:extLst>
              <a:ext uri="{FF2B5EF4-FFF2-40B4-BE49-F238E27FC236}">
                <a16:creationId xmlns:a16="http://schemas.microsoft.com/office/drawing/2014/main" id="{FCC008DD-0C12-729C-B584-0B0ABDA5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705366"/>
            <a:ext cx="4593715" cy="3445286"/>
          </a:xfrm>
          <a:prstGeom prst="rect">
            <a:avLst/>
          </a:prstGeom>
        </p:spPr>
      </p:pic>
      <p:pic>
        <p:nvPicPr>
          <p:cNvPr id="7" name="Content Placeholder 6" descr="A green paint on a white jug&#10;&#10;Description automatically generated">
            <a:extLst>
              <a:ext uri="{FF2B5EF4-FFF2-40B4-BE49-F238E27FC236}">
                <a16:creationId xmlns:a16="http://schemas.microsoft.com/office/drawing/2014/main" id="{DF1DDE55-4087-0C69-6CF6-D9CB3FC9A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7217" y="1955527"/>
            <a:ext cx="3637924" cy="4852571"/>
          </a:xfrm>
        </p:spPr>
      </p:pic>
    </p:spTree>
    <p:extLst>
      <p:ext uri="{BB962C8B-B14F-4D97-AF65-F5344CB8AC3E}">
        <p14:creationId xmlns:p14="http://schemas.microsoft.com/office/powerpoint/2010/main" val="140073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000"/>
              <a:t>11.02 Pesticide and Container Storage by Applicators…</a:t>
            </a:r>
          </a:p>
        </p:txBody>
      </p:sp>
      <p:pic>
        <p:nvPicPr>
          <p:cNvPr id="5" name="Picture 4" descr="A shelf with many items on it&#10;&#10;Description automatically generated with medium confidence">
            <a:extLst>
              <a:ext uri="{FF2B5EF4-FFF2-40B4-BE49-F238E27FC236}">
                <a16:creationId xmlns:a16="http://schemas.microsoft.com/office/drawing/2014/main" id="{FDDA7CA5-7743-CB8D-EDB1-6F902757A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r>
              <a:rPr lang="en-US" sz="2400" dirty="0"/>
              <a:t>Applicators shall ensure…</a:t>
            </a:r>
          </a:p>
          <a:p>
            <a:pPr marL="45720" indent="0">
              <a:buNone/>
            </a:pPr>
            <a:r>
              <a:rPr lang="en-US" sz="2400" dirty="0"/>
              <a:t>(d) Any pesticide shall be stored inside and protected and secured in such a manner to prevent access from unauthorized persons and wildlife.</a:t>
            </a:r>
          </a:p>
        </p:txBody>
      </p:sp>
    </p:spTree>
    <p:extLst>
      <p:ext uri="{BB962C8B-B14F-4D97-AF65-F5344CB8AC3E}">
        <p14:creationId xmlns:p14="http://schemas.microsoft.com/office/powerpoint/2010/main" val="391040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E670-8970-75C1-67C2-82C2CFD7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11.02 Pesticide and Container Storage by Applicators…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B4D1-D733-9D50-CAC7-9E5A18B8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Applicators shall ensure…</a:t>
            </a:r>
          </a:p>
          <a:p>
            <a:pPr marL="45720" indent="0">
              <a:buNone/>
            </a:pPr>
            <a:r>
              <a:rPr lang="en-US" sz="2800" dirty="0"/>
              <a:t>(e) The floor surface of the pesticide storage area shall be smooth, facilitating the complete recovery of any discharge. Floor surfaces may include sealed concrete and plastic.</a:t>
            </a:r>
          </a:p>
        </p:txBody>
      </p:sp>
    </p:spTree>
    <p:extLst>
      <p:ext uri="{BB962C8B-B14F-4D97-AF65-F5344CB8AC3E}">
        <p14:creationId xmlns:p14="http://schemas.microsoft.com/office/powerpoint/2010/main" val="347215491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866</TotalTime>
  <Words>1511</Words>
  <Application>Microsoft Office PowerPoint</Application>
  <PresentationFormat>Widescreen</PresentationFormat>
  <Paragraphs>123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Corbel</vt:lpstr>
      <vt:lpstr>Fira Sans</vt:lpstr>
      <vt:lpstr>Basis</vt:lpstr>
      <vt:lpstr>Update on the new 2023 pesticide rule </vt:lpstr>
      <vt:lpstr>What I’ll cover today…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11.02 Pesticide and Container Storage by Applicators…</vt:lpstr>
      <vt:lpstr>5.03 General Requirements for Applicators, Licensed Companies, and Dealers</vt:lpstr>
      <vt:lpstr>Section 1. Definitions</vt:lpstr>
      <vt:lpstr>PowerPoint Presentation</vt:lpstr>
      <vt:lpstr>Record Keeping</vt:lpstr>
      <vt:lpstr>PowerPoint Presentation</vt:lpstr>
      <vt:lpstr>PowerPoint Presentation</vt:lpstr>
      <vt:lpstr>PowerPoint Presentation</vt:lpstr>
      <vt:lpstr>PowerPoint Presentation</vt:lpstr>
      <vt:lpstr>My contact info…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the new 2023 pesticide rule </dc:title>
  <dc:creator>Wood, Matthew</dc:creator>
  <cp:lastModifiedBy>Wood, Matthew</cp:lastModifiedBy>
  <cp:revision>1</cp:revision>
  <dcterms:created xsi:type="dcterms:W3CDTF">2023-11-30T14:31:43Z</dcterms:created>
  <dcterms:modified xsi:type="dcterms:W3CDTF">2023-12-06T16:02:54Z</dcterms:modified>
</cp:coreProperties>
</file>