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1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88D3F8-F497-4D16-86E9-585A6A5EA22C}"/>
              </a:ext>
            </a:extLst>
          </p:cNvPr>
          <p:cNvSpPr txBox="1">
            <a:spLocks noGrp="1"/>
          </p:cNvSpPr>
          <p:nvPr>
            <p:ph type="hdr" sz="quarter"/>
          </p:nvPr>
        </p:nvSpPr>
        <p:spPr>
          <a:xfrm>
            <a:off x="0" y="0"/>
            <a:ext cx="3372840" cy="50256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Microsoft YaHei" pitchFamily="2"/>
              <a:cs typeface="Lucida Sans" pitchFamily="2"/>
            </a:endParaRPr>
          </a:p>
        </p:txBody>
      </p:sp>
      <p:sp>
        <p:nvSpPr>
          <p:cNvPr id="3" name="Date Placeholder 2">
            <a:extLst>
              <a:ext uri="{FF2B5EF4-FFF2-40B4-BE49-F238E27FC236}">
                <a16:creationId xmlns:a16="http://schemas.microsoft.com/office/drawing/2014/main" id="{6661AB4E-028F-4085-81AC-A6F8B690EBF1}"/>
              </a:ext>
            </a:extLst>
          </p:cNvPr>
          <p:cNvSpPr txBox="1">
            <a:spLocks noGrp="1"/>
          </p:cNvSpPr>
          <p:nvPr>
            <p:ph type="dt" sz="quarter" idx="1"/>
          </p:nvPr>
        </p:nvSpPr>
        <p:spPr>
          <a:xfrm>
            <a:off x="4399200" y="0"/>
            <a:ext cx="3372840" cy="50256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Microsoft YaHei" pitchFamily="2"/>
              <a:cs typeface="Lucida Sans" pitchFamily="2"/>
            </a:endParaRPr>
          </a:p>
        </p:txBody>
      </p:sp>
      <p:sp>
        <p:nvSpPr>
          <p:cNvPr id="4" name="Footer Placeholder 3">
            <a:extLst>
              <a:ext uri="{FF2B5EF4-FFF2-40B4-BE49-F238E27FC236}">
                <a16:creationId xmlns:a16="http://schemas.microsoft.com/office/drawing/2014/main" id="{9F4C386D-17F1-46E0-8754-D3326DC204E4}"/>
              </a:ext>
            </a:extLst>
          </p:cNvPr>
          <p:cNvSpPr txBox="1">
            <a:spLocks noGrp="1"/>
          </p:cNvSpPr>
          <p:nvPr>
            <p:ph type="ftr" sz="quarter" idx="2"/>
          </p:nvPr>
        </p:nvSpPr>
        <p:spPr>
          <a:xfrm>
            <a:off x="0" y="9555480"/>
            <a:ext cx="3372840" cy="50256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Microsoft YaHei" pitchFamily="2"/>
              <a:cs typeface="Lucida Sans" pitchFamily="2"/>
            </a:endParaRPr>
          </a:p>
        </p:txBody>
      </p:sp>
      <p:sp>
        <p:nvSpPr>
          <p:cNvPr id="5" name="Slide Number Placeholder 4">
            <a:extLst>
              <a:ext uri="{FF2B5EF4-FFF2-40B4-BE49-F238E27FC236}">
                <a16:creationId xmlns:a16="http://schemas.microsoft.com/office/drawing/2014/main" id="{873027C4-190E-4C84-AAB7-D1D267EEDB0A}"/>
              </a:ext>
            </a:extLst>
          </p:cNvPr>
          <p:cNvSpPr txBox="1">
            <a:spLocks noGrp="1"/>
          </p:cNvSpPr>
          <p:nvPr>
            <p:ph type="sldNum" sz="quarter" idx="3"/>
          </p:nvPr>
        </p:nvSpPr>
        <p:spPr>
          <a:xfrm>
            <a:off x="4399200" y="9555480"/>
            <a:ext cx="3372840" cy="50256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DDBAEA0E-28E5-47EE-8449-ADA536C61E79}" type="slidenum">
              <a:t>‹#›</a:t>
            </a:fld>
            <a:endParaRPr lang="en-US" sz="1400" b="0" i="0" u="none" strike="noStrike" kern="1200" cap="none">
              <a:ln>
                <a:noFill/>
              </a:ln>
              <a:latin typeface="Liberation Sans" pitchFamily="18"/>
              <a:ea typeface="Microsoft YaHei" pitchFamily="2"/>
              <a:cs typeface="Lucida Sans" pitchFamily="2"/>
            </a:endParaRPr>
          </a:p>
        </p:txBody>
      </p:sp>
    </p:spTree>
    <p:extLst>
      <p:ext uri="{BB962C8B-B14F-4D97-AF65-F5344CB8AC3E}">
        <p14:creationId xmlns:p14="http://schemas.microsoft.com/office/powerpoint/2010/main" val="2637263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9AC1D-5E49-4BC0-9619-CC707A75A850}"/>
              </a:ext>
            </a:extLst>
          </p:cNvPr>
          <p:cNvSpPr>
            <a:spLocks noGrp="1" noRot="1" noChangeAspect="1"/>
          </p:cNvSpPr>
          <p:nvPr>
            <p:ph type="sldImg" idx="2"/>
          </p:nvPr>
        </p:nvSpPr>
        <p:spPr>
          <a:xfrm>
            <a:off x="533520" y="764280"/>
            <a:ext cx="6704640" cy="3771360"/>
          </a:xfrm>
          <a:prstGeom prst="rect">
            <a:avLst/>
          </a:prstGeom>
          <a:noFill/>
          <a:ln>
            <a:noFill/>
            <a:prstDash val="solid"/>
          </a:ln>
        </p:spPr>
      </p:sp>
      <p:sp>
        <p:nvSpPr>
          <p:cNvPr id="3" name="Notes Placeholder 2">
            <a:extLst>
              <a:ext uri="{FF2B5EF4-FFF2-40B4-BE49-F238E27FC236}">
                <a16:creationId xmlns:a16="http://schemas.microsoft.com/office/drawing/2014/main" id="{134C6AA0-19F3-4DE2-8CA8-1B4E87A7CF52}"/>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CE44C9ED-992F-45F8-82FE-64AC92B479D4}"/>
              </a:ext>
            </a:extLst>
          </p:cNvPr>
          <p:cNvSpPr txBox="1">
            <a:spLocks noGrp="1"/>
          </p:cNvSpPr>
          <p:nvPr>
            <p:ph type="hdr" sz="quarter"/>
          </p:nvPr>
        </p:nvSpPr>
        <p:spPr>
          <a:xfrm>
            <a:off x="0" y="0"/>
            <a:ext cx="3372840" cy="50256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Segoe UI"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2B516761-5DF1-4968-8EB8-4975AADD69EA}"/>
              </a:ext>
            </a:extLst>
          </p:cNvPr>
          <p:cNvSpPr txBox="1">
            <a:spLocks noGrp="1"/>
          </p:cNvSpPr>
          <p:nvPr>
            <p:ph type="dt" idx="1"/>
          </p:nvPr>
        </p:nvSpPr>
        <p:spPr>
          <a:xfrm>
            <a:off x="4399200" y="0"/>
            <a:ext cx="3372840" cy="50256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Segoe UI"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8FCFC9DC-56D0-4FCC-87F6-3A69A07CAA17}"/>
              </a:ext>
            </a:extLst>
          </p:cNvPr>
          <p:cNvSpPr txBox="1">
            <a:spLocks noGrp="1"/>
          </p:cNvSpPr>
          <p:nvPr>
            <p:ph type="ftr" sz="quarter" idx="4"/>
          </p:nvPr>
        </p:nvSpPr>
        <p:spPr>
          <a:xfrm>
            <a:off x="0" y="9555480"/>
            <a:ext cx="3372840" cy="502560"/>
          </a:xfrm>
          <a:prstGeom prst="rect">
            <a:avLst/>
          </a:prstGeom>
          <a:noFill/>
          <a:ln>
            <a:noFill/>
          </a:ln>
        </p:spPr>
        <p:txBody>
          <a:bodyPr vert="horz" lIns="0" tIns="0" rIns="0" bIns="0" anchor="b" anchorCtr="0">
            <a:noAutofit/>
          </a:bodyPr>
          <a:lstStyle>
            <a:lvl1pPr lvl="0" rtl="0" hangingPunct="0">
              <a:buNone/>
              <a:tabLst/>
              <a:defRPr lang="en-US" sz="1400" kern="1200">
                <a:latin typeface="Liberation Serif" pitchFamily="18"/>
                <a:ea typeface="Segoe UI"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F8E61895-0734-49D6-A00E-CFB292C989DA}"/>
              </a:ext>
            </a:extLst>
          </p:cNvPr>
          <p:cNvSpPr txBox="1">
            <a:spLocks noGrp="1"/>
          </p:cNvSpPr>
          <p:nvPr>
            <p:ph type="sldNum" sz="quarter" idx="5"/>
          </p:nvPr>
        </p:nvSpPr>
        <p:spPr>
          <a:xfrm>
            <a:off x="4399200" y="9555480"/>
            <a:ext cx="3372840" cy="502560"/>
          </a:xfrm>
          <a:prstGeom prst="rect">
            <a:avLst/>
          </a:prstGeom>
          <a:noFill/>
          <a:ln>
            <a:noFill/>
          </a:ln>
        </p:spPr>
        <p:txBody>
          <a:bodyPr vert="horz" lIns="0" tIns="0" rIns="0" bIns="0" anchor="b" anchorCtr="0">
            <a:noAutofit/>
          </a:bodyPr>
          <a:lstStyle>
            <a:lvl1pPr lvl="0" algn="r" rtl="0" hangingPunct="0">
              <a:buNone/>
              <a:tabLst/>
              <a:defRPr lang="en-US" sz="1400" kern="1200">
                <a:latin typeface="Liberation Serif" pitchFamily="18"/>
                <a:ea typeface="Segoe UI" pitchFamily="2"/>
                <a:cs typeface="Tahoma" pitchFamily="2"/>
              </a:defRPr>
            </a:lvl1pPr>
          </a:lstStyle>
          <a:p>
            <a:pPr lvl="0"/>
            <a:fld id="{010A32FD-0607-45E7-B50F-2553F419145B}" type="slidenum">
              <a:t>‹#›</a:t>
            </a:fld>
            <a:endParaRPr lang="en-US"/>
          </a:p>
        </p:txBody>
      </p:sp>
    </p:spTree>
    <p:extLst>
      <p:ext uri="{BB962C8B-B14F-4D97-AF65-F5344CB8AC3E}">
        <p14:creationId xmlns:p14="http://schemas.microsoft.com/office/powerpoint/2010/main" val="1166947809"/>
      </p:ext>
    </p:extLst>
  </p:cSld>
  <p:clrMap bg1="lt1" tx1="dk1" bg2="lt2" tx2="dk2" accent1="accent1" accent2="accent2" accent3="accent3" accent4="accent4" accent5="accent5" accent6="accent6" hlink="hlink" folHlink="folHlink"/>
  <p:notesStyle>
    <a:lvl1pPr marL="216000" marR="0" indent="-216000" rtl="0" hangingPunct="0">
      <a:tabLst/>
      <a:defRPr lang="en-US" sz="2000" b="0" i="0" u="none" strike="noStrike" kern="1200" cap="none">
        <a:ln>
          <a:noFill/>
        </a:ln>
        <a:highlight>
          <a:scrgbClr r="0" g="0" b="0">
            <a:alpha val="0"/>
          </a:scrgbClr>
        </a:highlight>
        <a:latin typeface="Liberation Sans"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F67ECBE-52C6-4E71-A91D-83EDAB6AC67C}"/>
              </a:ext>
            </a:extLst>
          </p:cNvPr>
          <p:cNvSpPr txBox="1">
            <a:spLocks noGrp="1"/>
          </p:cNvSpPr>
          <p:nvPr>
            <p:ph type="sldNum" sz="quarter" idx="5"/>
          </p:nvPr>
        </p:nvSpPr>
        <p:spPr>
          <a:ln/>
        </p:spPr>
        <p:txBody>
          <a:bodyPr vert="horz" lIns="0" tIns="0" rIns="0" bIns="0" anchor="b" anchorCtr="0">
            <a:noAutofit/>
          </a:bodyPr>
          <a:lstStyle/>
          <a:p>
            <a:pPr lvl="0"/>
            <a:fld id="{3914295A-EB9E-4B2C-917C-0C73669D037E}" type="slidenum">
              <a:t>1</a:t>
            </a:fld>
            <a:endParaRPr lang="en-US"/>
          </a:p>
        </p:txBody>
      </p:sp>
      <p:sp>
        <p:nvSpPr>
          <p:cNvPr id="2" name="Slide Image Placeholder 1">
            <a:extLst>
              <a:ext uri="{FF2B5EF4-FFF2-40B4-BE49-F238E27FC236}">
                <a16:creationId xmlns:a16="http://schemas.microsoft.com/office/drawing/2014/main" id="{3C55B9BE-D4E7-4361-8F8B-C3FCD368632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C40537E-5BC1-470F-A6BD-D7513FF5FCC9}"/>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27753BA-4DDF-4D40-9FBC-E3131A59E7BD}"/>
              </a:ext>
            </a:extLst>
          </p:cNvPr>
          <p:cNvSpPr txBox="1">
            <a:spLocks noGrp="1"/>
          </p:cNvSpPr>
          <p:nvPr>
            <p:ph type="sldNum" sz="quarter" idx="5"/>
          </p:nvPr>
        </p:nvSpPr>
        <p:spPr>
          <a:ln/>
        </p:spPr>
        <p:txBody>
          <a:bodyPr vert="horz" lIns="0" tIns="0" rIns="0" bIns="0" anchor="b" anchorCtr="0">
            <a:noAutofit/>
          </a:bodyPr>
          <a:lstStyle/>
          <a:p>
            <a:pPr lvl="0"/>
            <a:fld id="{9E720B41-AE23-4966-8256-CE7653379FA5}" type="slidenum">
              <a:t>10</a:t>
            </a:fld>
            <a:endParaRPr lang="en-US"/>
          </a:p>
        </p:txBody>
      </p:sp>
      <p:sp>
        <p:nvSpPr>
          <p:cNvPr id="2" name="Slide Image Placeholder 1">
            <a:extLst>
              <a:ext uri="{FF2B5EF4-FFF2-40B4-BE49-F238E27FC236}">
                <a16:creationId xmlns:a16="http://schemas.microsoft.com/office/drawing/2014/main" id="{6E30059A-AF96-4B46-83E2-BF7A777F3C2D}"/>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F9AC5EF-1A33-4192-9806-D85ADC71324D}"/>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45ACBD4-B40E-4379-84F7-2972D2BB7291}"/>
              </a:ext>
            </a:extLst>
          </p:cNvPr>
          <p:cNvSpPr txBox="1">
            <a:spLocks noGrp="1"/>
          </p:cNvSpPr>
          <p:nvPr>
            <p:ph type="sldNum" sz="quarter" idx="5"/>
          </p:nvPr>
        </p:nvSpPr>
        <p:spPr>
          <a:ln/>
        </p:spPr>
        <p:txBody>
          <a:bodyPr vert="horz" lIns="0" tIns="0" rIns="0" bIns="0" anchor="b" anchorCtr="0">
            <a:noAutofit/>
          </a:bodyPr>
          <a:lstStyle/>
          <a:p>
            <a:pPr lvl="0"/>
            <a:fld id="{E9448D89-AF4D-4074-9151-E0694B7A37F9}" type="slidenum">
              <a:t>11</a:t>
            </a:fld>
            <a:endParaRPr lang="en-US"/>
          </a:p>
        </p:txBody>
      </p:sp>
      <p:sp>
        <p:nvSpPr>
          <p:cNvPr id="2" name="Slide Image Placeholder 1">
            <a:extLst>
              <a:ext uri="{FF2B5EF4-FFF2-40B4-BE49-F238E27FC236}">
                <a16:creationId xmlns:a16="http://schemas.microsoft.com/office/drawing/2014/main" id="{CD6E7F02-BC1E-4359-8898-D160674F2450}"/>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C7E43EB-8937-4F69-A7CF-5E10A6E9CA06}"/>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52E61B6-FB2B-49C3-A31F-796243692321}"/>
              </a:ext>
            </a:extLst>
          </p:cNvPr>
          <p:cNvSpPr txBox="1">
            <a:spLocks noGrp="1"/>
          </p:cNvSpPr>
          <p:nvPr>
            <p:ph type="sldNum" sz="quarter" idx="5"/>
          </p:nvPr>
        </p:nvSpPr>
        <p:spPr>
          <a:ln/>
        </p:spPr>
        <p:txBody>
          <a:bodyPr vert="horz" lIns="0" tIns="0" rIns="0" bIns="0" anchor="b" anchorCtr="0">
            <a:noAutofit/>
          </a:bodyPr>
          <a:lstStyle/>
          <a:p>
            <a:pPr lvl="0"/>
            <a:fld id="{0A63FEB4-881D-4BDE-A0EF-C9E1FC7A53DB}" type="slidenum">
              <a:t>12</a:t>
            </a:fld>
            <a:endParaRPr lang="en-US"/>
          </a:p>
        </p:txBody>
      </p:sp>
      <p:sp>
        <p:nvSpPr>
          <p:cNvPr id="2" name="Slide Image Placeholder 1">
            <a:extLst>
              <a:ext uri="{FF2B5EF4-FFF2-40B4-BE49-F238E27FC236}">
                <a16:creationId xmlns:a16="http://schemas.microsoft.com/office/drawing/2014/main" id="{FA5D3587-1D37-4D0C-BBA5-DE91C88F59F6}"/>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7DE32FD-5179-4B4E-99C7-40002DE59EAA}"/>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7AFF9A8-2BB7-43CD-901B-9ACBB7928558}"/>
              </a:ext>
            </a:extLst>
          </p:cNvPr>
          <p:cNvSpPr txBox="1">
            <a:spLocks noGrp="1"/>
          </p:cNvSpPr>
          <p:nvPr>
            <p:ph type="sldNum" sz="quarter" idx="5"/>
          </p:nvPr>
        </p:nvSpPr>
        <p:spPr>
          <a:ln/>
        </p:spPr>
        <p:txBody>
          <a:bodyPr vert="horz" lIns="0" tIns="0" rIns="0" bIns="0" anchor="b" anchorCtr="0">
            <a:noAutofit/>
          </a:bodyPr>
          <a:lstStyle/>
          <a:p>
            <a:pPr lvl="0"/>
            <a:fld id="{81A037F9-EA6B-4A79-8788-857149A39837}" type="slidenum">
              <a:t>13</a:t>
            </a:fld>
            <a:endParaRPr lang="en-US"/>
          </a:p>
        </p:txBody>
      </p:sp>
      <p:sp>
        <p:nvSpPr>
          <p:cNvPr id="2" name="Slide Image Placeholder 1">
            <a:extLst>
              <a:ext uri="{FF2B5EF4-FFF2-40B4-BE49-F238E27FC236}">
                <a16:creationId xmlns:a16="http://schemas.microsoft.com/office/drawing/2014/main" id="{AC7AE86F-ECBD-42C5-A412-A63528990AA5}"/>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97A356E-A899-4B8D-A2B8-9B3A559D9AD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AC3F4C-A998-44AB-B172-AA2104016EB9}"/>
              </a:ext>
            </a:extLst>
          </p:cNvPr>
          <p:cNvSpPr txBox="1">
            <a:spLocks noGrp="1"/>
          </p:cNvSpPr>
          <p:nvPr>
            <p:ph type="sldNum" sz="quarter" idx="5"/>
          </p:nvPr>
        </p:nvSpPr>
        <p:spPr>
          <a:ln/>
        </p:spPr>
        <p:txBody>
          <a:bodyPr vert="horz" lIns="0" tIns="0" rIns="0" bIns="0" anchor="b" anchorCtr="0">
            <a:noAutofit/>
          </a:bodyPr>
          <a:lstStyle/>
          <a:p>
            <a:pPr lvl="0"/>
            <a:fld id="{DFA09C6A-B048-472A-BBC4-25489E3E1553}" type="slidenum">
              <a:t>14</a:t>
            </a:fld>
            <a:endParaRPr lang="en-US"/>
          </a:p>
        </p:txBody>
      </p:sp>
      <p:sp>
        <p:nvSpPr>
          <p:cNvPr id="2" name="Slide Image Placeholder 1">
            <a:extLst>
              <a:ext uri="{FF2B5EF4-FFF2-40B4-BE49-F238E27FC236}">
                <a16:creationId xmlns:a16="http://schemas.microsoft.com/office/drawing/2014/main" id="{50DEDF0D-CE35-4606-9F2F-85921AC94E96}"/>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3BC2CE9-BF8B-4564-850C-32BA1E25C91B}"/>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438B29B-F594-43C4-9E5A-76E433A50772}"/>
              </a:ext>
            </a:extLst>
          </p:cNvPr>
          <p:cNvSpPr txBox="1">
            <a:spLocks noGrp="1"/>
          </p:cNvSpPr>
          <p:nvPr>
            <p:ph type="sldNum" sz="quarter" idx="5"/>
          </p:nvPr>
        </p:nvSpPr>
        <p:spPr>
          <a:ln/>
        </p:spPr>
        <p:txBody>
          <a:bodyPr vert="horz" lIns="0" tIns="0" rIns="0" bIns="0" anchor="b" anchorCtr="0">
            <a:noAutofit/>
          </a:bodyPr>
          <a:lstStyle/>
          <a:p>
            <a:pPr lvl="0"/>
            <a:fld id="{DD864E6F-CE50-42DE-B833-C1ACBF04D48E}" type="slidenum">
              <a:t>15</a:t>
            </a:fld>
            <a:endParaRPr lang="en-US"/>
          </a:p>
        </p:txBody>
      </p:sp>
      <p:sp>
        <p:nvSpPr>
          <p:cNvPr id="2" name="Slide Image Placeholder 1">
            <a:extLst>
              <a:ext uri="{FF2B5EF4-FFF2-40B4-BE49-F238E27FC236}">
                <a16:creationId xmlns:a16="http://schemas.microsoft.com/office/drawing/2014/main" id="{F2F6F281-79D9-406F-B5B8-807F29A391E1}"/>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57B1B52-67D9-451C-ABD9-EE3B173E9B00}"/>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73C281D-AD04-4261-AB01-60953BF40404}"/>
              </a:ext>
            </a:extLst>
          </p:cNvPr>
          <p:cNvSpPr txBox="1">
            <a:spLocks noGrp="1"/>
          </p:cNvSpPr>
          <p:nvPr>
            <p:ph type="sldNum" sz="quarter" idx="5"/>
          </p:nvPr>
        </p:nvSpPr>
        <p:spPr>
          <a:ln/>
        </p:spPr>
        <p:txBody>
          <a:bodyPr vert="horz" lIns="0" tIns="0" rIns="0" bIns="0" anchor="b" anchorCtr="0">
            <a:noAutofit/>
          </a:bodyPr>
          <a:lstStyle/>
          <a:p>
            <a:pPr lvl="0"/>
            <a:fld id="{19425A65-0541-4577-9CC8-EB45B97A44ED}" type="slidenum">
              <a:t>16</a:t>
            </a:fld>
            <a:endParaRPr lang="en-US"/>
          </a:p>
        </p:txBody>
      </p:sp>
      <p:sp>
        <p:nvSpPr>
          <p:cNvPr id="2" name="Slide Image Placeholder 1">
            <a:extLst>
              <a:ext uri="{FF2B5EF4-FFF2-40B4-BE49-F238E27FC236}">
                <a16:creationId xmlns:a16="http://schemas.microsoft.com/office/drawing/2014/main" id="{52E91088-3119-4E03-97D1-998C32C9D12B}"/>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F3286B1-85ED-459D-88DE-BF1C7048C7A2}"/>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B36F80-70E1-4BBC-B494-D622DCD02394}"/>
              </a:ext>
            </a:extLst>
          </p:cNvPr>
          <p:cNvSpPr txBox="1">
            <a:spLocks noGrp="1"/>
          </p:cNvSpPr>
          <p:nvPr>
            <p:ph type="sldNum" sz="quarter" idx="5"/>
          </p:nvPr>
        </p:nvSpPr>
        <p:spPr>
          <a:ln/>
        </p:spPr>
        <p:txBody>
          <a:bodyPr vert="horz" lIns="0" tIns="0" rIns="0" bIns="0" anchor="b" anchorCtr="0">
            <a:noAutofit/>
          </a:bodyPr>
          <a:lstStyle/>
          <a:p>
            <a:pPr lvl="0"/>
            <a:fld id="{80F2A90A-E7E8-4200-B1BB-53083B9B2CB4}" type="slidenum">
              <a:t>17</a:t>
            </a:fld>
            <a:endParaRPr lang="en-US"/>
          </a:p>
        </p:txBody>
      </p:sp>
      <p:sp>
        <p:nvSpPr>
          <p:cNvPr id="2" name="Slide Image Placeholder 1">
            <a:extLst>
              <a:ext uri="{FF2B5EF4-FFF2-40B4-BE49-F238E27FC236}">
                <a16:creationId xmlns:a16="http://schemas.microsoft.com/office/drawing/2014/main" id="{72671000-D171-41F7-8B56-B99F98045F9F}"/>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6AE0C9-CABE-404C-9327-33646BD8E033}"/>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9F2ECC-8C85-487C-93F5-46BB8A781AEB}"/>
              </a:ext>
            </a:extLst>
          </p:cNvPr>
          <p:cNvSpPr txBox="1">
            <a:spLocks noGrp="1"/>
          </p:cNvSpPr>
          <p:nvPr>
            <p:ph type="sldNum" sz="quarter" idx="5"/>
          </p:nvPr>
        </p:nvSpPr>
        <p:spPr>
          <a:ln/>
        </p:spPr>
        <p:txBody>
          <a:bodyPr vert="horz" lIns="0" tIns="0" rIns="0" bIns="0" anchor="b" anchorCtr="0">
            <a:noAutofit/>
          </a:bodyPr>
          <a:lstStyle/>
          <a:p>
            <a:pPr lvl="0"/>
            <a:fld id="{008B857E-BA8B-409F-B975-9FBEA32A8154}" type="slidenum">
              <a:t>18</a:t>
            </a:fld>
            <a:endParaRPr lang="en-US"/>
          </a:p>
        </p:txBody>
      </p:sp>
      <p:sp>
        <p:nvSpPr>
          <p:cNvPr id="2" name="Slide Image Placeholder 1">
            <a:extLst>
              <a:ext uri="{FF2B5EF4-FFF2-40B4-BE49-F238E27FC236}">
                <a16:creationId xmlns:a16="http://schemas.microsoft.com/office/drawing/2014/main" id="{19DD6D62-6F49-4C6F-97A8-CEAF566F3A25}"/>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3D58FBC-D270-4B23-BEB8-6DF6F0CD691D}"/>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1A0077-9E91-48D8-8ECC-AF11A1D96C7B}"/>
              </a:ext>
            </a:extLst>
          </p:cNvPr>
          <p:cNvSpPr txBox="1">
            <a:spLocks noGrp="1"/>
          </p:cNvSpPr>
          <p:nvPr>
            <p:ph type="sldNum" sz="quarter" idx="5"/>
          </p:nvPr>
        </p:nvSpPr>
        <p:spPr>
          <a:ln/>
        </p:spPr>
        <p:txBody>
          <a:bodyPr vert="horz" lIns="0" tIns="0" rIns="0" bIns="0" anchor="b" anchorCtr="0">
            <a:noAutofit/>
          </a:bodyPr>
          <a:lstStyle/>
          <a:p>
            <a:pPr lvl="0"/>
            <a:fld id="{5F69F668-2307-42E4-960A-E79FBCB2252B}" type="slidenum">
              <a:t>19</a:t>
            </a:fld>
            <a:endParaRPr lang="en-US"/>
          </a:p>
        </p:txBody>
      </p:sp>
      <p:sp>
        <p:nvSpPr>
          <p:cNvPr id="2" name="Slide Image Placeholder 1">
            <a:extLst>
              <a:ext uri="{FF2B5EF4-FFF2-40B4-BE49-F238E27FC236}">
                <a16:creationId xmlns:a16="http://schemas.microsoft.com/office/drawing/2014/main" id="{088C4B47-81B5-4AD3-BE17-AF1C60E72164}"/>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7967E73-FBC3-4C20-BC96-FE9CB18DE27D}"/>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42F3CE-F5CB-445F-9EA8-9CDB5CA6A440}"/>
              </a:ext>
            </a:extLst>
          </p:cNvPr>
          <p:cNvSpPr txBox="1">
            <a:spLocks noGrp="1"/>
          </p:cNvSpPr>
          <p:nvPr>
            <p:ph type="sldNum" sz="quarter" idx="5"/>
          </p:nvPr>
        </p:nvSpPr>
        <p:spPr>
          <a:ln/>
        </p:spPr>
        <p:txBody>
          <a:bodyPr vert="horz" lIns="0" tIns="0" rIns="0" bIns="0" anchor="b" anchorCtr="0">
            <a:noAutofit/>
          </a:bodyPr>
          <a:lstStyle/>
          <a:p>
            <a:pPr lvl="0"/>
            <a:fld id="{CC3AC387-EE10-4AB6-83DC-A7350763ADE1}" type="slidenum">
              <a:t>2</a:t>
            </a:fld>
            <a:endParaRPr lang="en-US"/>
          </a:p>
        </p:txBody>
      </p:sp>
      <p:sp>
        <p:nvSpPr>
          <p:cNvPr id="2" name="Slide Image Placeholder 1">
            <a:extLst>
              <a:ext uri="{FF2B5EF4-FFF2-40B4-BE49-F238E27FC236}">
                <a16:creationId xmlns:a16="http://schemas.microsoft.com/office/drawing/2014/main" id="{81325CF2-C29D-4C07-83C5-FAAD7C2B9EAA}"/>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1B45DFA-37F9-4F9F-94DD-209EF70DBC26}"/>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D8F54B6-09D5-440B-B66E-A156485CEC20}"/>
              </a:ext>
            </a:extLst>
          </p:cNvPr>
          <p:cNvSpPr txBox="1">
            <a:spLocks noGrp="1"/>
          </p:cNvSpPr>
          <p:nvPr>
            <p:ph type="sldNum" sz="quarter" idx="5"/>
          </p:nvPr>
        </p:nvSpPr>
        <p:spPr>
          <a:ln/>
        </p:spPr>
        <p:txBody>
          <a:bodyPr vert="horz" lIns="0" tIns="0" rIns="0" bIns="0" anchor="b" anchorCtr="0">
            <a:noAutofit/>
          </a:bodyPr>
          <a:lstStyle/>
          <a:p>
            <a:pPr lvl="0"/>
            <a:fld id="{8312B467-B346-4390-9B29-67F31A2B8598}" type="slidenum">
              <a:t>20</a:t>
            </a:fld>
            <a:endParaRPr lang="en-US"/>
          </a:p>
        </p:txBody>
      </p:sp>
      <p:sp>
        <p:nvSpPr>
          <p:cNvPr id="2" name="Slide Image Placeholder 1">
            <a:extLst>
              <a:ext uri="{FF2B5EF4-FFF2-40B4-BE49-F238E27FC236}">
                <a16:creationId xmlns:a16="http://schemas.microsoft.com/office/drawing/2014/main" id="{B2F0730E-0BD0-443F-B784-DCEF7A535B12}"/>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1FC2D9B-309A-49CB-A352-8B92C90B1C39}"/>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B9C88A8-1064-4765-BA9A-EED6ED27D733}"/>
              </a:ext>
            </a:extLst>
          </p:cNvPr>
          <p:cNvSpPr txBox="1">
            <a:spLocks noGrp="1"/>
          </p:cNvSpPr>
          <p:nvPr>
            <p:ph type="sldNum" sz="quarter" idx="5"/>
          </p:nvPr>
        </p:nvSpPr>
        <p:spPr>
          <a:ln/>
        </p:spPr>
        <p:txBody>
          <a:bodyPr vert="horz" lIns="0" tIns="0" rIns="0" bIns="0" anchor="b" anchorCtr="0">
            <a:noAutofit/>
          </a:bodyPr>
          <a:lstStyle/>
          <a:p>
            <a:pPr lvl="0"/>
            <a:fld id="{4CF05805-4EAC-4FE4-AC13-A60944E96765}" type="slidenum">
              <a:t>21</a:t>
            </a:fld>
            <a:endParaRPr lang="en-US"/>
          </a:p>
        </p:txBody>
      </p:sp>
      <p:sp>
        <p:nvSpPr>
          <p:cNvPr id="2" name="Slide Image Placeholder 1">
            <a:extLst>
              <a:ext uri="{FF2B5EF4-FFF2-40B4-BE49-F238E27FC236}">
                <a16:creationId xmlns:a16="http://schemas.microsoft.com/office/drawing/2014/main" id="{7FA6778F-885B-4BE2-8F59-301450C6068C}"/>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9E2CE4E-707F-4EDB-8E2E-784DA422E512}"/>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4716E99-669E-4DF1-8184-E4D81D5E3E79}"/>
              </a:ext>
            </a:extLst>
          </p:cNvPr>
          <p:cNvSpPr txBox="1">
            <a:spLocks noGrp="1"/>
          </p:cNvSpPr>
          <p:nvPr>
            <p:ph type="sldNum" sz="quarter" idx="5"/>
          </p:nvPr>
        </p:nvSpPr>
        <p:spPr>
          <a:ln/>
        </p:spPr>
        <p:txBody>
          <a:bodyPr vert="horz" lIns="0" tIns="0" rIns="0" bIns="0" anchor="b" anchorCtr="0">
            <a:noAutofit/>
          </a:bodyPr>
          <a:lstStyle/>
          <a:p>
            <a:pPr lvl="0"/>
            <a:fld id="{2C3D1946-1EF3-4DA5-AC2F-B2DC60516594}" type="slidenum">
              <a:t>22</a:t>
            </a:fld>
            <a:endParaRPr lang="en-US"/>
          </a:p>
        </p:txBody>
      </p:sp>
      <p:sp>
        <p:nvSpPr>
          <p:cNvPr id="2" name="Slide Image Placeholder 1">
            <a:extLst>
              <a:ext uri="{FF2B5EF4-FFF2-40B4-BE49-F238E27FC236}">
                <a16:creationId xmlns:a16="http://schemas.microsoft.com/office/drawing/2014/main" id="{94DFC9CC-018F-4B98-B70D-A390F9B810EC}"/>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05CC890-28A2-4331-B585-5BE3AF45777F}"/>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1E0AEC-41BD-4139-A005-F147B8E2E3A8}"/>
              </a:ext>
            </a:extLst>
          </p:cNvPr>
          <p:cNvSpPr txBox="1">
            <a:spLocks noGrp="1"/>
          </p:cNvSpPr>
          <p:nvPr>
            <p:ph type="sldNum" sz="quarter" idx="5"/>
          </p:nvPr>
        </p:nvSpPr>
        <p:spPr>
          <a:ln/>
        </p:spPr>
        <p:txBody>
          <a:bodyPr vert="horz" lIns="0" tIns="0" rIns="0" bIns="0" anchor="b" anchorCtr="0">
            <a:noAutofit/>
          </a:bodyPr>
          <a:lstStyle/>
          <a:p>
            <a:pPr lvl="0"/>
            <a:fld id="{014018A0-89D4-4F87-86A4-899F39F4E66F}" type="slidenum">
              <a:t>23</a:t>
            </a:fld>
            <a:endParaRPr lang="en-US"/>
          </a:p>
        </p:txBody>
      </p:sp>
      <p:sp>
        <p:nvSpPr>
          <p:cNvPr id="2" name="Slide Image Placeholder 1">
            <a:extLst>
              <a:ext uri="{FF2B5EF4-FFF2-40B4-BE49-F238E27FC236}">
                <a16:creationId xmlns:a16="http://schemas.microsoft.com/office/drawing/2014/main" id="{E93DBA93-E6F6-42E8-9EE7-A509B15D210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D216C86-BF94-4A91-96E5-330409D84BD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AC48F00-2CF8-4948-8926-BD9402FBBDB6}"/>
              </a:ext>
            </a:extLst>
          </p:cNvPr>
          <p:cNvSpPr txBox="1">
            <a:spLocks noGrp="1"/>
          </p:cNvSpPr>
          <p:nvPr>
            <p:ph type="sldNum" sz="quarter" idx="5"/>
          </p:nvPr>
        </p:nvSpPr>
        <p:spPr>
          <a:ln/>
        </p:spPr>
        <p:txBody>
          <a:bodyPr vert="horz" lIns="0" tIns="0" rIns="0" bIns="0" anchor="b" anchorCtr="0">
            <a:noAutofit/>
          </a:bodyPr>
          <a:lstStyle/>
          <a:p>
            <a:pPr lvl="0"/>
            <a:fld id="{4BF46B43-6F86-4D7E-8161-488A0A8AB399}" type="slidenum">
              <a:t>24</a:t>
            </a:fld>
            <a:endParaRPr lang="en-US"/>
          </a:p>
        </p:txBody>
      </p:sp>
      <p:sp>
        <p:nvSpPr>
          <p:cNvPr id="2" name="Slide Image Placeholder 1">
            <a:extLst>
              <a:ext uri="{FF2B5EF4-FFF2-40B4-BE49-F238E27FC236}">
                <a16:creationId xmlns:a16="http://schemas.microsoft.com/office/drawing/2014/main" id="{0586C749-3D23-4D31-A70D-DED6F1296CE5}"/>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0E28EEB-2268-46CB-9737-BA9AF254F47C}"/>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6BB2FAE-427B-4B60-B286-83EC7D04E0B2}"/>
              </a:ext>
            </a:extLst>
          </p:cNvPr>
          <p:cNvSpPr txBox="1">
            <a:spLocks noGrp="1"/>
          </p:cNvSpPr>
          <p:nvPr>
            <p:ph type="sldNum" sz="quarter" idx="5"/>
          </p:nvPr>
        </p:nvSpPr>
        <p:spPr>
          <a:ln/>
        </p:spPr>
        <p:txBody>
          <a:bodyPr vert="horz" lIns="0" tIns="0" rIns="0" bIns="0" anchor="b" anchorCtr="0">
            <a:noAutofit/>
          </a:bodyPr>
          <a:lstStyle/>
          <a:p>
            <a:pPr lvl="0"/>
            <a:fld id="{DC8A1050-2733-41D1-B316-0E07FF61551F}" type="slidenum">
              <a:t>25</a:t>
            </a:fld>
            <a:endParaRPr lang="en-US"/>
          </a:p>
        </p:txBody>
      </p:sp>
      <p:sp>
        <p:nvSpPr>
          <p:cNvPr id="2" name="Slide Image Placeholder 1">
            <a:extLst>
              <a:ext uri="{FF2B5EF4-FFF2-40B4-BE49-F238E27FC236}">
                <a16:creationId xmlns:a16="http://schemas.microsoft.com/office/drawing/2014/main" id="{6D0F1279-BB8A-4BB0-85FB-E43637B05032}"/>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72AAA25-D132-4F8B-976A-487E2F9F18F6}"/>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A967C23-DA6C-42F6-9B50-C228C8392DB8}"/>
              </a:ext>
            </a:extLst>
          </p:cNvPr>
          <p:cNvSpPr txBox="1">
            <a:spLocks noGrp="1"/>
          </p:cNvSpPr>
          <p:nvPr>
            <p:ph type="sldNum" sz="quarter" idx="5"/>
          </p:nvPr>
        </p:nvSpPr>
        <p:spPr>
          <a:ln/>
        </p:spPr>
        <p:txBody>
          <a:bodyPr vert="horz" lIns="0" tIns="0" rIns="0" bIns="0" anchor="b" anchorCtr="0">
            <a:noAutofit/>
          </a:bodyPr>
          <a:lstStyle/>
          <a:p>
            <a:pPr lvl="0"/>
            <a:fld id="{807E681B-08E2-4740-9C79-C2FE82FFBD48}" type="slidenum">
              <a:t>26</a:t>
            </a:fld>
            <a:endParaRPr lang="en-US"/>
          </a:p>
        </p:txBody>
      </p:sp>
      <p:sp>
        <p:nvSpPr>
          <p:cNvPr id="2" name="Slide Image Placeholder 1">
            <a:extLst>
              <a:ext uri="{FF2B5EF4-FFF2-40B4-BE49-F238E27FC236}">
                <a16:creationId xmlns:a16="http://schemas.microsoft.com/office/drawing/2014/main" id="{45062A3A-69D1-49EA-A65B-A359BEDB84F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734933C-9963-44ED-A626-CBA63CC7A91B}"/>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A4317D7-ED0C-4DE3-9D7D-7797108FD64E}"/>
              </a:ext>
            </a:extLst>
          </p:cNvPr>
          <p:cNvSpPr txBox="1">
            <a:spLocks noGrp="1"/>
          </p:cNvSpPr>
          <p:nvPr>
            <p:ph type="sldNum" sz="quarter" idx="5"/>
          </p:nvPr>
        </p:nvSpPr>
        <p:spPr>
          <a:ln/>
        </p:spPr>
        <p:txBody>
          <a:bodyPr vert="horz" lIns="0" tIns="0" rIns="0" bIns="0" anchor="b" anchorCtr="0">
            <a:noAutofit/>
          </a:bodyPr>
          <a:lstStyle/>
          <a:p>
            <a:pPr lvl="0"/>
            <a:fld id="{3865DA5B-A837-46C6-B053-7E1F0F126591}" type="slidenum">
              <a:t>27</a:t>
            </a:fld>
            <a:endParaRPr lang="en-US"/>
          </a:p>
        </p:txBody>
      </p:sp>
      <p:sp>
        <p:nvSpPr>
          <p:cNvPr id="2" name="Slide Image Placeholder 1">
            <a:extLst>
              <a:ext uri="{FF2B5EF4-FFF2-40B4-BE49-F238E27FC236}">
                <a16:creationId xmlns:a16="http://schemas.microsoft.com/office/drawing/2014/main" id="{7BD3B956-3A50-40E4-B992-1B0F28CC9B9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5687E9D-629B-4B01-A1BD-3118089DAFC8}"/>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2D5EDDC-1965-4E05-9C0E-DE1AA7F5D78D}"/>
              </a:ext>
            </a:extLst>
          </p:cNvPr>
          <p:cNvSpPr txBox="1">
            <a:spLocks noGrp="1"/>
          </p:cNvSpPr>
          <p:nvPr>
            <p:ph type="sldNum" sz="quarter" idx="5"/>
          </p:nvPr>
        </p:nvSpPr>
        <p:spPr>
          <a:ln/>
        </p:spPr>
        <p:txBody>
          <a:bodyPr vert="horz" lIns="0" tIns="0" rIns="0" bIns="0" anchor="b" anchorCtr="0">
            <a:noAutofit/>
          </a:bodyPr>
          <a:lstStyle/>
          <a:p>
            <a:pPr lvl="0"/>
            <a:fld id="{C7C079BD-6931-4C65-BD2B-497A4908169C}" type="slidenum">
              <a:t>28</a:t>
            </a:fld>
            <a:endParaRPr lang="en-US"/>
          </a:p>
        </p:txBody>
      </p:sp>
      <p:sp>
        <p:nvSpPr>
          <p:cNvPr id="2" name="Slide Image Placeholder 1">
            <a:extLst>
              <a:ext uri="{FF2B5EF4-FFF2-40B4-BE49-F238E27FC236}">
                <a16:creationId xmlns:a16="http://schemas.microsoft.com/office/drawing/2014/main" id="{4E416966-AA53-433D-9328-08DF368DC09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2C4BFF7-57DF-4040-9BBB-46BB1BEA07C4}"/>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FD681EC-8102-46CA-ACC1-FFB0C94BDB46}"/>
              </a:ext>
            </a:extLst>
          </p:cNvPr>
          <p:cNvSpPr txBox="1">
            <a:spLocks noGrp="1"/>
          </p:cNvSpPr>
          <p:nvPr>
            <p:ph type="sldNum" sz="quarter" idx="5"/>
          </p:nvPr>
        </p:nvSpPr>
        <p:spPr>
          <a:ln/>
        </p:spPr>
        <p:txBody>
          <a:bodyPr vert="horz" lIns="0" tIns="0" rIns="0" bIns="0" anchor="b" anchorCtr="0">
            <a:noAutofit/>
          </a:bodyPr>
          <a:lstStyle/>
          <a:p>
            <a:pPr lvl="0"/>
            <a:fld id="{B7223981-A767-4B43-86C1-8C8A4C7C8AF4}" type="slidenum">
              <a:t>29</a:t>
            </a:fld>
            <a:endParaRPr lang="en-US"/>
          </a:p>
        </p:txBody>
      </p:sp>
      <p:sp>
        <p:nvSpPr>
          <p:cNvPr id="2" name="Slide Image Placeholder 1">
            <a:extLst>
              <a:ext uri="{FF2B5EF4-FFF2-40B4-BE49-F238E27FC236}">
                <a16:creationId xmlns:a16="http://schemas.microsoft.com/office/drawing/2014/main" id="{8F876D6F-A539-4CDA-96CE-D96CEE583AA3}"/>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F5A3086-2207-4CE3-815D-794C9675B8C2}"/>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646F0ED-07BD-46A7-9FA0-00566959ABB6}"/>
              </a:ext>
            </a:extLst>
          </p:cNvPr>
          <p:cNvSpPr txBox="1">
            <a:spLocks noGrp="1"/>
          </p:cNvSpPr>
          <p:nvPr>
            <p:ph type="sldNum" sz="quarter" idx="5"/>
          </p:nvPr>
        </p:nvSpPr>
        <p:spPr>
          <a:ln/>
        </p:spPr>
        <p:txBody>
          <a:bodyPr vert="horz" lIns="0" tIns="0" rIns="0" bIns="0" anchor="b" anchorCtr="0">
            <a:noAutofit/>
          </a:bodyPr>
          <a:lstStyle/>
          <a:p>
            <a:pPr lvl="0"/>
            <a:fld id="{501A21F2-420A-450D-B743-A04C842A74BE}" type="slidenum">
              <a:t>3</a:t>
            </a:fld>
            <a:endParaRPr lang="en-US"/>
          </a:p>
        </p:txBody>
      </p:sp>
      <p:sp>
        <p:nvSpPr>
          <p:cNvPr id="2" name="Slide Image Placeholder 1">
            <a:extLst>
              <a:ext uri="{FF2B5EF4-FFF2-40B4-BE49-F238E27FC236}">
                <a16:creationId xmlns:a16="http://schemas.microsoft.com/office/drawing/2014/main" id="{40F9FB03-6076-4CEC-AEFD-5A9CC1DB07A4}"/>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5E79CF1-E939-4BCC-9BAF-B7ECA03FFCE0}"/>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E0F467C-862C-47FD-BA78-2C3283BE25FC}"/>
              </a:ext>
            </a:extLst>
          </p:cNvPr>
          <p:cNvSpPr txBox="1">
            <a:spLocks noGrp="1"/>
          </p:cNvSpPr>
          <p:nvPr>
            <p:ph type="sldNum" sz="quarter" idx="5"/>
          </p:nvPr>
        </p:nvSpPr>
        <p:spPr>
          <a:ln/>
        </p:spPr>
        <p:txBody>
          <a:bodyPr vert="horz" lIns="0" tIns="0" rIns="0" bIns="0" anchor="b" anchorCtr="0">
            <a:noAutofit/>
          </a:bodyPr>
          <a:lstStyle/>
          <a:p>
            <a:pPr lvl="0"/>
            <a:fld id="{C882392B-BFA5-4169-9AB2-2DB045E209D3}" type="slidenum">
              <a:t>30</a:t>
            </a:fld>
            <a:endParaRPr lang="en-US"/>
          </a:p>
        </p:txBody>
      </p:sp>
      <p:sp>
        <p:nvSpPr>
          <p:cNvPr id="2" name="Slide Image Placeholder 1">
            <a:extLst>
              <a:ext uri="{FF2B5EF4-FFF2-40B4-BE49-F238E27FC236}">
                <a16:creationId xmlns:a16="http://schemas.microsoft.com/office/drawing/2014/main" id="{0CE7F5F1-0239-497B-8270-804274F251E5}"/>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3B45725-5CD4-4A25-9317-A4DFAAB34828}"/>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2821214-FD63-4FE9-9DAA-8E995954C8D5}"/>
              </a:ext>
            </a:extLst>
          </p:cNvPr>
          <p:cNvSpPr txBox="1">
            <a:spLocks noGrp="1"/>
          </p:cNvSpPr>
          <p:nvPr>
            <p:ph type="sldNum" sz="quarter" idx="5"/>
          </p:nvPr>
        </p:nvSpPr>
        <p:spPr>
          <a:ln/>
        </p:spPr>
        <p:txBody>
          <a:bodyPr vert="horz" lIns="0" tIns="0" rIns="0" bIns="0" anchor="b" anchorCtr="0">
            <a:noAutofit/>
          </a:bodyPr>
          <a:lstStyle/>
          <a:p>
            <a:pPr lvl="0"/>
            <a:fld id="{506276DB-D833-4E86-88D5-34BBCD3BD7C8}" type="slidenum">
              <a:t>31</a:t>
            </a:fld>
            <a:endParaRPr lang="en-US"/>
          </a:p>
        </p:txBody>
      </p:sp>
      <p:sp>
        <p:nvSpPr>
          <p:cNvPr id="2" name="Slide Image Placeholder 1">
            <a:extLst>
              <a:ext uri="{FF2B5EF4-FFF2-40B4-BE49-F238E27FC236}">
                <a16:creationId xmlns:a16="http://schemas.microsoft.com/office/drawing/2014/main" id="{FE1DC385-8EC7-480F-AA82-6BAC0ECE68F1}"/>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81B6D12-39DF-4CF7-A2E0-A5AC8E50BD04}"/>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790300A-F189-4CB7-B59E-E6613BF03F34}"/>
              </a:ext>
            </a:extLst>
          </p:cNvPr>
          <p:cNvSpPr txBox="1">
            <a:spLocks noGrp="1"/>
          </p:cNvSpPr>
          <p:nvPr>
            <p:ph type="sldNum" sz="quarter" idx="5"/>
          </p:nvPr>
        </p:nvSpPr>
        <p:spPr>
          <a:ln/>
        </p:spPr>
        <p:txBody>
          <a:bodyPr vert="horz" lIns="0" tIns="0" rIns="0" bIns="0" anchor="b" anchorCtr="0">
            <a:noAutofit/>
          </a:bodyPr>
          <a:lstStyle/>
          <a:p>
            <a:pPr lvl="0"/>
            <a:fld id="{D89673D7-D44B-4B60-9864-596CB31887AA}" type="slidenum">
              <a:t>32</a:t>
            </a:fld>
            <a:endParaRPr lang="en-US"/>
          </a:p>
        </p:txBody>
      </p:sp>
      <p:sp>
        <p:nvSpPr>
          <p:cNvPr id="2" name="Slide Image Placeholder 1">
            <a:extLst>
              <a:ext uri="{FF2B5EF4-FFF2-40B4-BE49-F238E27FC236}">
                <a16:creationId xmlns:a16="http://schemas.microsoft.com/office/drawing/2014/main" id="{6917006D-59DB-4573-B2BD-90C585D1D67D}"/>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A8C0D29-B9F3-4459-A88A-E3671017CC21}"/>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17967F9-32C8-4B99-850F-10C3DC048821}"/>
              </a:ext>
            </a:extLst>
          </p:cNvPr>
          <p:cNvSpPr txBox="1">
            <a:spLocks noGrp="1"/>
          </p:cNvSpPr>
          <p:nvPr>
            <p:ph type="sldNum" sz="quarter" idx="5"/>
          </p:nvPr>
        </p:nvSpPr>
        <p:spPr>
          <a:ln/>
        </p:spPr>
        <p:txBody>
          <a:bodyPr vert="horz" lIns="0" tIns="0" rIns="0" bIns="0" anchor="b" anchorCtr="0">
            <a:noAutofit/>
          </a:bodyPr>
          <a:lstStyle/>
          <a:p>
            <a:pPr lvl="0"/>
            <a:fld id="{FDE84F91-61A4-4E51-A4D5-6665437ECEC4}" type="slidenum">
              <a:t>33</a:t>
            </a:fld>
            <a:endParaRPr lang="en-US"/>
          </a:p>
        </p:txBody>
      </p:sp>
      <p:sp>
        <p:nvSpPr>
          <p:cNvPr id="2" name="Slide Image Placeholder 1">
            <a:extLst>
              <a:ext uri="{FF2B5EF4-FFF2-40B4-BE49-F238E27FC236}">
                <a16:creationId xmlns:a16="http://schemas.microsoft.com/office/drawing/2014/main" id="{A14D367E-8918-4BC5-9293-710FF695DEED}"/>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38CA0FF-20F7-4DDD-97E6-8554642BAAE6}"/>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BDE46F-7D13-43EB-984A-843C84DBD4E9}"/>
              </a:ext>
            </a:extLst>
          </p:cNvPr>
          <p:cNvSpPr txBox="1">
            <a:spLocks noGrp="1"/>
          </p:cNvSpPr>
          <p:nvPr>
            <p:ph type="sldNum" sz="quarter" idx="5"/>
          </p:nvPr>
        </p:nvSpPr>
        <p:spPr>
          <a:ln/>
        </p:spPr>
        <p:txBody>
          <a:bodyPr vert="horz" lIns="0" tIns="0" rIns="0" bIns="0" anchor="b" anchorCtr="0">
            <a:noAutofit/>
          </a:bodyPr>
          <a:lstStyle/>
          <a:p>
            <a:pPr lvl="0"/>
            <a:fld id="{18BB7C14-4E5A-4A0F-9ED5-2CF0F046CBB2}" type="slidenum">
              <a:t>4</a:t>
            </a:fld>
            <a:endParaRPr lang="en-US"/>
          </a:p>
        </p:txBody>
      </p:sp>
      <p:sp>
        <p:nvSpPr>
          <p:cNvPr id="2" name="Slide Image Placeholder 1">
            <a:extLst>
              <a:ext uri="{FF2B5EF4-FFF2-40B4-BE49-F238E27FC236}">
                <a16:creationId xmlns:a16="http://schemas.microsoft.com/office/drawing/2014/main" id="{34C6C171-A8B3-477A-867B-AC965A6A745E}"/>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E741D8F-1626-4A05-B9A2-CF9F7E8860B9}"/>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0291C2E-E9A1-4C5A-8A79-64494EB1EDF8}"/>
              </a:ext>
            </a:extLst>
          </p:cNvPr>
          <p:cNvSpPr txBox="1">
            <a:spLocks noGrp="1"/>
          </p:cNvSpPr>
          <p:nvPr>
            <p:ph type="sldNum" sz="quarter" idx="5"/>
          </p:nvPr>
        </p:nvSpPr>
        <p:spPr>
          <a:ln/>
        </p:spPr>
        <p:txBody>
          <a:bodyPr vert="horz" lIns="0" tIns="0" rIns="0" bIns="0" anchor="b" anchorCtr="0">
            <a:noAutofit/>
          </a:bodyPr>
          <a:lstStyle/>
          <a:p>
            <a:pPr lvl="0"/>
            <a:fld id="{AC0D333E-61F1-419D-9BBF-CABFBD28431D}" type="slidenum">
              <a:t>5</a:t>
            </a:fld>
            <a:endParaRPr lang="en-US"/>
          </a:p>
        </p:txBody>
      </p:sp>
      <p:sp>
        <p:nvSpPr>
          <p:cNvPr id="2" name="Slide Image Placeholder 1">
            <a:extLst>
              <a:ext uri="{FF2B5EF4-FFF2-40B4-BE49-F238E27FC236}">
                <a16:creationId xmlns:a16="http://schemas.microsoft.com/office/drawing/2014/main" id="{C3BC99F8-A357-4B85-87C5-C8A6D081B522}"/>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8193506-695F-4691-8FF8-0C56EDED6051}"/>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0E1E878-2E72-4273-A25C-2F18EBDCD381}"/>
              </a:ext>
            </a:extLst>
          </p:cNvPr>
          <p:cNvSpPr txBox="1">
            <a:spLocks noGrp="1"/>
          </p:cNvSpPr>
          <p:nvPr>
            <p:ph type="sldNum" sz="quarter" idx="5"/>
          </p:nvPr>
        </p:nvSpPr>
        <p:spPr>
          <a:ln/>
        </p:spPr>
        <p:txBody>
          <a:bodyPr vert="horz" lIns="0" tIns="0" rIns="0" bIns="0" anchor="b" anchorCtr="0">
            <a:noAutofit/>
          </a:bodyPr>
          <a:lstStyle/>
          <a:p>
            <a:pPr lvl="0"/>
            <a:fld id="{B2E50693-36BA-45F0-B653-868ECDD425E0}" type="slidenum">
              <a:t>6</a:t>
            </a:fld>
            <a:endParaRPr lang="en-US"/>
          </a:p>
        </p:txBody>
      </p:sp>
      <p:sp>
        <p:nvSpPr>
          <p:cNvPr id="2" name="Slide Image Placeholder 1">
            <a:extLst>
              <a:ext uri="{FF2B5EF4-FFF2-40B4-BE49-F238E27FC236}">
                <a16:creationId xmlns:a16="http://schemas.microsoft.com/office/drawing/2014/main" id="{D0ACF059-3BE9-474E-ACDD-7BFAAAD01F2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93760C2-31C2-4680-A4E9-AAD48E180921}"/>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607EDB5-AECC-410C-8A41-0379DA3A4576}"/>
              </a:ext>
            </a:extLst>
          </p:cNvPr>
          <p:cNvSpPr txBox="1">
            <a:spLocks noGrp="1"/>
          </p:cNvSpPr>
          <p:nvPr>
            <p:ph type="sldNum" sz="quarter" idx="5"/>
          </p:nvPr>
        </p:nvSpPr>
        <p:spPr>
          <a:ln/>
        </p:spPr>
        <p:txBody>
          <a:bodyPr vert="horz" lIns="0" tIns="0" rIns="0" bIns="0" anchor="b" anchorCtr="0">
            <a:noAutofit/>
          </a:bodyPr>
          <a:lstStyle/>
          <a:p>
            <a:pPr lvl="0"/>
            <a:fld id="{36741F61-DC0B-4FCD-B1C3-B278BAAC7CFD}" type="slidenum">
              <a:t>7</a:t>
            </a:fld>
            <a:endParaRPr lang="en-US"/>
          </a:p>
        </p:txBody>
      </p:sp>
      <p:sp>
        <p:nvSpPr>
          <p:cNvPr id="2" name="Slide Image Placeholder 1">
            <a:extLst>
              <a:ext uri="{FF2B5EF4-FFF2-40B4-BE49-F238E27FC236}">
                <a16:creationId xmlns:a16="http://schemas.microsoft.com/office/drawing/2014/main" id="{B9871843-8EB7-49DE-958C-00AA78494D2A}"/>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E67353F-ADD0-4B06-AF8F-E0A2EB3ED699}"/>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6A6AFA-6A5B-45B6-A488-3658E795039E}"/>
              </a:ext>
            </a:extLst>
          </p:cNvPr>
          <p:cNvSpPr txBox="1">
            <a:spLocks noGrp="1"/>
          </p:cNvSpPr>
          <p:nvPr>
            <p:ph type="sldNum" sz="quarter" idx="5"/>
          </p:nvPr>
        </p:nvSpPr>
        <p:spPr>
          <a:ln/>
        </p:spPr>
        <p:txBody>
          <a:bodyPr vert="horz" lIns="0" tIns="0" rIns="0" bIns="0" anchor="b" anchorCtr="0">
            <a:noAutofit/>
          </a:bodyPr>
          <a:lstStyle/>
          <a:p>
            <a:pPr lvl="0"/>
            <a:fld id="{9BDBF305-B956-4235-9B30-3F3CA5665564}" type="slidenum">
              <a:t>8</a:t>
            </a:fld>
            <a:endParaRPr lang="en-US"/>
          </a:p>
        </p:txBody>
      </p:sp>
      <p:sp>
        <p:nvSpPr>
          <p:cNvPr id="2" name="Slide Image Placeholder 1">
            <a:extLst>
              <a:ext uri="{FF2B5EF4-FFF2-40B4-BE49-F238E27FC236}">
                <a16:creationId xmlns:a16="http://schemas.microsoft.com/office/drawing/2014/main" id="{8E898A1C-14C6-4FF9-A531-08411781A577}"/>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CFB78B5-51A9-444E-A568-6C2D289B27B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FE5B1D-FE5F-44FC-874C-9A5D583C3FC1}"/>
              </a:ext>
            </a:extLst>
          </p:cNvPr>
          <p:cNvSpPr txBox="1">
            <a:spLocks noGrp="1"/>
          </p:cNvSpPr>
          <p:nvPr>
            <p:ph type="sldNum" sz="quarter" idx="5"/>
          </p:nvPr>
        </p:nvSpPr>
        <p:spPr>
          <a:ln/>
        </p:spPr>
        <p:txBody>
          <a:bodyPr vert="horz" lIns="0" tIns="0" rIns="0" bIns="0" anchor="b" anchorCtr="0">
            <a:noAutofit/>
          </a:bodyPr>
          <a:lstStyle/>
          <a:p>
            <a:pPr lvl="0"/>
            <a:fld id="{98CF499C-C7E3-4A8B-8A81-D33B816CBC6B}" type="slidenum">
              <a:t>9</a:t>
            </a:fld>
            <a:endParaRPr lang="en-US"/>
          </a:p>
        </p:txBody>
      </p:sp>
      <p:sp>
        <p:nvSpPr>
          <p:cNvPr id="2" name="Slide Image Placeholder 1">
            <a:extLst>
              <a:ext uri="{FF2B5EF4-FFF2-40B4-BE49-F238E27FC236}">
                <a16:creationId xmlns:a16="http://schemas.microsoft.com/office/drawing/2014/main" id="{C06035E8-4CE8-4C78-8C82-82A883E49B6E}"/>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0B4B1C1-5684-4A7B-AFE3-D7D6439FCC5E}"/>
              </a:ext>
            </a:extLst>
          </p:cNvPr>
          <p:cNvSpPr txBox="1">
            <a:spLocks noGrp="1"/>
          </p:cNvSpPr>
          <p:nvPr>
            <p:ph type="body" sz="quarter" idx="1"/>
          </p:nvPr>
        </p:nvSpPr>
        <p:spPr/>
        <p:txBody>
          <a:bodyPr vert="horz"/>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0254-7A86-4992-8747-264929C2949B}"/>
              </a:ext>
            </a:extLst>
          </p:cNvPr>
          <p:cNvSpPr>
            <a:spLocks noGrp="1"/>
          </p:cNvSpPr>
          <p:nvPr>
            <p:ph type="ctrTitle"/>
          </p:nvPr>
        </p:nvSpPr>
        <p:spPr>
          <a:xfrm>
            <a:off x="1260475" y="928688"/>
            <a:ext cx="7559675" cy="197326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A2D96-9E61-472F-BF0D-B4A077A689EA}"/>
              </a:ext>
            </a:extLst>
          </p:cNvPr>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7EC0A6-D92C-4475-8802-A4B32DB5ECB9}"/>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328E6739-2616-4FB3-81CB-3CFECD33E0F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AFB1CB6-1BC2-4919-9155-899F9499ED2B}"/>
              </a:ext>
            </a:extLst>
          </p:cNvPr>
          <p:cNvSpPr>
            <a:spLocks noGrp="1"/>
          </p:cNvSpPr>
          <p:nvPr>
            <p:ph type="sldNum" sz="quarter" idx="12"/>
          </p:nvPr>
        </p:nvSpPr>
        <p:spPr/>
        <p:txBody>
          <a:bodyPr/>
          <a:lstStyle/>
          <a:p>
            <a:pPr lvl="0"/>
            <a:fld id="{A658457D-7516-4DE2-A3E4-7CB83B03E45D}" type="slidenum">
              <a:t>‹#›</a:t>
            </a:fld>
            <a:endParaRPr lang="en-US"/>
          </a:p>
        </p:txBody>
      </p:sp>
    </p:spTree>
    <p:extLst>
      <p:ext uri="{BB962C8B-B14F-4D97-AF65-F5344CB8AC3E}">
        <p14:creationId xmlns:p14="http://schemas.microsoft.com/office/powerpoint/2010/main" val="193917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B3EE-9DD1-4336-8C91-6E1166C998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06BF3-EF04-49E2-95A8-ECBE3F8DB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474A2-C5A3-44F1-B18C-9B77A306B2A4}"/>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F1E8545-5F02-46DE-B63B-2613988CDC10}"/>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9654B18-28A2-4878-B0B2-F6257B6FC972}"/>
              </a:ext>
            </a:extLst>
          </p:cNvPr>
          <p:cNvSpPr>
            <a:spLocks noGrp="1"/>
          </p:cNvSpPr>
          <p:nvPr>
            <p:ph type="sldNum" sz="quarter" idx="12"/>
          </p:nvPr>
        </p:nvSpPr>
        <p:spPr/>
        <p:txBody>
          <a:bodyPr/>
          <a:lstStyle/>
          <a:p>
            <a:pPr lvl="0"/>
            <a:fld id="{F5DE6BEB-03DB-42A4-B198-9B184F45329C}" type="slidenum">
              <a:t>‹#›</a:t>
            </a:fld>
            <a:endParaRPr lang="en-US"/>
          </a:p>
        </p:txBody>
      </p:sp>
    </p:spTree>
    <p:extLst>
      <p:ext uri="{BB962C8B-B14F-4D97-AF65-F5344CB8AC3E}">
        <p14:creationId xmlns:p14="http://schemas.microsoft.com/office/powerpoint/2010/main" val="209237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7E1A51-E8A6-4E2D-9A87-8C457E93E066}"/>
              </a:ext>
            </a:extLst>
          </p:cNvPr>
          <p:cNvSpPr>
            <a:spLocks noGrp="1"/>
          </p:cNvSpPr>
          <p:nvPr>
            <p:ph type="title" orient="vert"/>
          </p:nvPr>
        </p:nvSpPr>
        <p:spPr>
          <a:xfrm>
            <a:off x="7308850" y="225425"/>
            <a:ext cx="2266950" cy="43894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99EFD-C292-464C-A481-DDEF3F71CA51}"/>
              </a:ext>
            </a:extLst>
          </p:cNvPr>
          <p:cNvSpPr>
            <a:spLocks noGrp="1"/>
          </p:cNvSpPr>
          <p:nvPr>
            <p:ph type="body" orient="vert" idx="1"/>
          </p:nvPr>
        </p:nvSpPr>
        <p:spPr>
          <a:xfrm>
            <a:off x="503238" y="225425"/>
            <a:ext cx="6653212" cy="438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45C27-04FE-4119-A183-207E0210D9E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B418079F-630E-47B0-9781-D2CB8FEFFE7D}"/>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20C15E43-0184-47B9-B56C-271D3BB3C6D6}"/>
              </a:ext>
            </a:extLst>
          </p:cNvPr>
          <p:cNvSpPr>
            <a:spLocks noGrp="1"/>
          </p:cNvSpPr>
          <p:nvPr>
            <p:ph type="sldNum" sz="quarter" idx="12"/>
          </p:nvPr>
        </p:nvSpPr>
        <p:spPr/>
        <p:txBody>
          <a:bodyPr/>
          <a:lstStyle/>
          <a:p>
            <a:pPr lvl="0"/>
            <a:fld id="{850DFE34-B579-4B8B-BE8E-9EE737F9ED63}" type="slidenum">
              <a:t>‹#›</a:t>
            </a:fld>
            <a:endParaRPr lang="en-US"/>
          </a:p>
        </p:txBody>
      </p:sp>
    </p:spTree>
    <p:extLst>
      <p:ext uri="{BB962C8B-B14F-4D97-AF65-F5344CB8AC3E}">
        <p14:creationId xmlns:p14="http://schemas.microsoft.com/office/powerpoint/2010/main" val="18237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9592-AB52-498E-A964-5B129702A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27ABA-6048-4BFB-B798-661B16DDD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D23A9-263C-4F56-8A4A-D3809E12EAF1}"/>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C4B2B2A7-1887-420B-8500-BEEE8DB7F2C2}"/>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20D0AEA5-A2B8-4390-B527-7B849C3178E9}"/>
              </a:ext>
            </a:extLst>
          </p:cNvPr>
          <p:cNvSpPr>
            <a:spLocks noGrp="1"/>
          </p:cNvSpPr>
          <p:nvPr>
            <p:ph type="sldNum" sz="quarter" idx="12"/>
          </p:nvPr>
        </p:nvSpPr>
        <p:spPr/>
        <p:txBody>
          <a:bodyPr/>
          <a:lstStyle/>
          <a:p>
            <a:pPr lvl="0"/>
            <a:fld id="{E9EF986C-CF5B-4B8F-BFB6-1E83D3097DDB}" type="slidenum">
              <a:t>‹#›</a:t>
            </a:fld>
            <a:endParaRPr lang="en-US"/>
          </a:p>
        </p:txBody>
      </p:sp>
    </p:spTree>
    <p:extLst>
      <p:ext uri="{BB962C8B-B14F-4D97-AF65-F5344CB8AC3E}">
        <p14:creationId xmlns:p14="http://schemas.microsoft.com/office/powerpoint/2010/main" val="75528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48E8-884A-4C37-A1B9-6B18B459EA98}"/>
              </a:ext>
            </a:extLst>
          </p:cNvPr>
          <p:cNvSpPr>
            <a:spLocks noGrp="1"/>
          </p:cNvSpPr>
          <p:nvPr>
            <p:ph type="title"/>
          </p:nvPr>
        </p:nvSpPr>
        <p:spPr>
          <a:xfrm>
            <a:off x="687388" y="1414463"/>
            <a:ext cx="8694737" cy="23574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DE618-AA09-4197-A1F5-0F0B97F3C69C}"/>
              </a:ext>
            </a:extLst>
          </p:cNvPr>
          <p:cNvSpPr>
            <a:spLocks noGrp="1"/>
          </p:cNvSpPr>
          <p:nvPr>
            <p:ph type="body" idx="1"/>
          </p:nvPr>
        </p:nvSpPr>
        <p:spPr>
          <a:xfrm>
            <a:off x="687388" y="3794125"/>
            <a:ext cx="8694737" cy="1241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0E7B2-C471-47B6-8D4B-F42E9FFD59CD}"/>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F34CE4BD-CD65-4B29-B437-47FCA9F1894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6A519E85-E740-4AD0-8BB9-235431594C6B}"/>
              </a:ext>
            </a:extLst>
          </p:cNvPr>
          <p:cNvSpPr>
            <a:spLocks noGrp="1"/>
          </p:cNvSpPr>
          <p:nvPr>
            <p:ph type="sldNum" sz="quarter" idx="12"/>
          </p:nvPr>
        </p:nvSpPr>
        <p:spPr/>
        <p:txBody>
          <a:bodyPr/>
          <a:lstStyle/>
          <a:p>
            <a:pPr lvl="0"/>
            <a:fld id="{84FDD2F0-709B-41FE-A567-B977096C346F}" type="slidenum">
              <a:t>‹#›</a:t>
            </a:fld>
            <a:endParaRPr lang="en-US"/>
          </a:p>
        </p:txBody>
      </p:sp>
    </p:spTree>
    <p:extLst>
      <p:ext uri="{BB962C8B-B14F-4D97-AF65-F5344CB8AC3E}">
        <p14:creationId xmlns:p14="http://schemas.microsoft.com/office/powerpoint/2010/main" val="51424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1C3D-4F7C-486C-A73B-86B62E1A1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E94290-F660-4779-9ADF-8FF840D3DFF2}"/>
              </a:ext>
            </a:extLst>
          </p:cNvPr>
          <p:cNvSpPr>
            <a:spLocks noGrp="1"/>
          </p:cNvSpPr>
          <p:nvPr>
            <p:ph sz="half" idx="1"/>
          </p:nvPr>
        </p:nvSpPr>
        <p:spPr>
          <a:xfrm>
            <a:off x="503238" y="1327150"/>
            <a:ext cx="4459287" cy="328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23DED-3DCD-4954-BD60-DAD9F1D10738}"/>
              </a:ext>
            </a:extLst>
          </p:cNvPr>
          <p:cNvSpPr>
            <a:spLocks noGrp="1"/>
          </p:cNvSpPr>
          <p:nvPr>
            <p:ph sz="half" idx="2"/>
          </p:nvPr>
        </p:nvSpPr>
        <p:spPr>
          <a:xfrm>
            <a:off x="5114925" y="1327150"/>
            <a:ext cx="4460875" cy="328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833C8-0966-4894-82CE-81189DC65DC7}"/>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A26C9457-7396-4076-8017-ABBF73E94CDE}"/>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F79E111C-2991-4E0D-840E-EF31729CF7F3}"/>
              </a:ext>
            </a:extLst>
          </p:cNvPr>
          <p:cNvSpPr>
            <a:spLocks noGrp="1"/>
          </p:cNvSpPr>
          <p:nvPr>
            <p:ph type="sldNum" sz="quarter" idx="12"/>
          </p:nvPr>
        </p:nvSpPr>
        <p:spPr/>
        <p:txBody>
          <a:bodyPr/>
          <a:lstStyle/>
          <a:p>
            <a:pPr lvl="0"/>
            <a:fld id="{4B25BB6F-4B5A-499A-BF5C-84902EA6D941}" type="slidenum">
              <a:t>‹#›</a:t>
            </a:fld>
            <a:endParaRPr lang="en-US"/>
          </a:p>
        </p:txBody>
      </p:sp>
    </p:spTree>
    <p:extLst>
      <p:ext uri="{BB962C8B-B14F-4D97-AF65-F5344CB8AC3E}">
        <p14:creationId xmlns:p14="http://schemas.microsoft.com/office/powerpoint/2010/main" val="107615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8DB4-EB08-4E65-AFBD-CCCA5C1A6FB8}"/>
              </a:ext>
            </a:extLst>
          </p:cNvPr>
          <p:cNvSpPr>
            <a:spLocks noGrp="1"/>
          </p:cNvSpPr>
          <p:nvPr>
            <p:ph type="title"/>
          </p:nvPr>
        </p:nvSpPr>
        <p:spPr>
          <a:xfrm>
            <a:off x="693738" y="301625"/>
            <a:ext cx="8694737" cy="10969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0050D5-AAF8-45FF-8A9E-1FF14334F08B}"/>
              </a:ext>
            </a:extLst>
          </p:cNvPr>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C98219-6F6D-44F1-A563-8E2267D7C5F9}"/>
              </a:ext>
            </a:extLst>
          </p:cNvPr>
          <p:cNvSpPr>
            <a:spLocks noGrp="1"/>
          </p:cNvSpPr>
          <p:nvPr>
            <p:ph sz="half" idx="2"/>
          </p:nvPr>
        </p:nvSpPr>
        <p:spPr>
          <a:xfrm>
            <a:off x="693738" y="2071688"/>
            <a:ext cx="426561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71264-FE20-4F0C-963C-DAD219567542}"/>
              </a:ext>
            </a:extLst>
          </p:cNvPr>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17090-4B44-493C-AF92-031260C4F9CD}"/>
              </a:ext>
            </a:extLst>
          </p:cNvPr>
          <p:cNvSpPr>
            <a:spLocks noGrp="1"/>
          </p:cNvSpPr>
          <p:nvPr>
            <p:ph sz="quarter" idx="4"/>
          </p:nvPr>
        </p:nvSpPr>
        <p:spPr>
          <a:xfrm>
            <a:off x="5103813" y="2071688"/>
            <a:ext cx="4284662" cy="304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EF24E-D8AF-4FCD-9947-1FFE442FFBB7}"/>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3E85E457-89AD-4889-89EC-7FC09759BED9}"/>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224A76CD-6167-4CE2-B7FA-372D31C61D84}"/>
              </a:ext>
            </a:extLst>
          </p:cNvPr>
          <p:cNvSpPr>
            <a:spLocks noGrp="1"/>
          </p:cNvSpPr>
          <p:nvPr>
            <p:ph type="sldNum" sz="quarter" idx="12"/>
          </p:nvPr>
        </p:nvSpPr>
        <p:spPr/>
        <p:txBody>
          <a:bodyPr/>
          <a:lstStyle/>
          <a:p>
            <a:pPr lvl="0"/>
            <a:fld id="{F6549105-16F1-48D4-86F0-830C7219B64B}" type="slidenum">
              <a:t>‹#›</a:t>
            </a:fld>
            <a:endParaRPr lang="en-US"/>
          </a:p>
        </p:txBody>
      </p:sp>
    </p:spTree>
    <p:extLst>
      <p:ext uri="{BB962C8B-B14F-4D97-AF65-F5344CB8AC3E}">
        <p14:creationId xmlns:p14="http://schemas.microsoft.com/office/powerpoint/2010/main" val="395785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1D4FE-02AA-4ADB-A76C-CBF731186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DEEAD7-FC55-4D16-A9EE-F58AEB235EE6}"/>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FBC7772C-1203-40EE-8470-09E6DC22672B}"/>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07F9D32A-D85D-4163-8456-743F0C030348}"/>
              </a:ext>
            </a:extLst>
          </p:cNvPr>
          <p:cNvSpPr>
            <a:spLocks noGrp="1"/>
          </p:cNvSpPr>
          <p:nvPr>
            <p:ph type="sldNum" sz="quarter" idx="12"/>
          </p:nvPr>
        </p:nvSpPr>
        <p:spPr/>
        <p:txBody>
          <a:bodyPr/>
          <a:lstStyle/>
          <a:p>
            <a:pPr lvl="0"/>
            <a:fld id="{A0AE8184-4B8F-4636-B83A-028BB5C2D602}" type="slidenum">
              <a:t>‹#›</a:t>
            </a:fld>
            <a:endParaRPr lang="en-US"/>
          </a:p>
        </p:txBody>
      </p:sp>
    </p:spTree>
    <p:extLst>
      <p:ext uri="{BB962C8B-B14F-4D97-AF65-F5344CB8AC3E}">
        <p14:creationId xmlns:p14="http://schemas.microsoft.com/office/powerpoint/2010/main" val="332161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1640F-0B04-4DA4-9A47-84394D36AF34}"/>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94ACACF9-F685-4402-AF0D-9E4EEB731EDA}"/>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DD53A5F4-F0BA-49BD-BB3F-DF200E55BA8F}"/>
              </a:ext>
            </a:extLst>
          </p:cNvPr>
          <p:cNvSpPr>
            <a:spLocks noGrp="1"/>
          </p:cNvSpPr>
          <p:nvPr>
            <p:ph type="sldNum" sz="quarter" idx="12"/>
          </p:nvPr>
        </p:nvSpPr>
        <p:spPr/>
        <p:txBody>
          <a:bodyPr/>
          <a:lstStyle/>
          <a:p>
            <a:pPr lvl="0"/>
            <a:fld id="{EDB61911-C437-4685-A525-3053EEF7CDF6}" type="slidenum">
              <a:t>‹#›</a:t>
            </a:fld>
            <a:endParaRPr lang="en-US"/>
          </a:p>
        </p:txBody>
      </p:sp>
    </p:spTree>
    <p:extLst>
      <p:ext uri="{BB962C8B-B14F-4D97-AF65-F5344CB8AC3E}">
        <p14:creationId xmlns:p14="http://schemas.microsoft.com/office/powerpoint/2010/main" val="27303883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8240-D8DE-4238-BDD5-28A405FA6426}"/>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82BDE9-84AB-4E1B-9992-338ABD03E614}"/>
              </a:ext>
            </a:extLst>
          </p:cNvPr>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D5D64F-7C66-41BE-A82C-F5FD5D44E122}"/>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935EB6-6350-44D3-82A5-9579B940DA3F}"/>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58372F08-FFF0-4815-92E0-582B2844FF5C}"/>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F7224619-BB21-4858-BB11-7E35D75CD104}"/>
              </a:ext>
            </a:extLst>
          </p:cNvPr>
          <p:cNvSpPr>
            <a:spLocks noGrp="1"/>
          </p:cNvSpPr>
          <p:nvPr>
            <p:ph type="sldNum" sz="quarter" idx="12"/>
          </p:nvPr>
        </p:nvSpPr>
        <p:spPr/>
        <p:txBody>
          <a:bodyPr/>
          <a:lstStyle/>
          <a:p>
            <a:pPr lvl="0"/>
            <a:fld id="{1E3A2C2C-2570-49B9-B5DE-AAEC44C2FD84}" type="slidenum">
              <a:t>‹#›</a:t>
            </a:fld>
            <a:endParaRPr lang="en-US"/>
          </a:p>
        </p:txBody>
      </p:sp>
    </p:spTree>
    <p:extLst>
      <p:ext uri="{BB962C8B-B14F-4D97-AF65-F5344CB8AC3E}">
        <p14:creationId xmlns:p14="http://schemas.microsoft.com/office/powerpoint/2010/main" val="8679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437F-1169-4604-B963-9BC6F1B1C4A7}"/>
              </a:ext>
            </a:extLst>
          </p:cNvPr>
          <p:cNvSpPr>
            <a:spLocks noGrp="1"/>
          </p:cNvSpPr>
          <p:nvPr>
            <p:ph type="title"/>
          </p:nvPr>
        </p:nvSpPr>
        <p:spPr>
          <a:xfrm>
            <a:off x="693738" y="377825"/>
            <a:ext cx="3251200" cy="1323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135D44-6C0E-4FE2-88E3-E740AD1F7B1A}"/>
              </a:ext>
            </a:extLst>
          </p:cNvPr>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F6566-9C8D-4607-832A-5F32D9EA56E7}"/>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2D177-BD8D-4197-BC59-5EA1415D3743}"/>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0D060D8E-FC64-4D29-BD4C-D19D8D029459}"/>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ABF4D669-09A8-474B-AFCE-B22A8A9940E6}"/>
              </a:ext>
            </a:extLst>
          </p:cNvPr>
          <p:cNvSpPr>
            <a:spLocks noGrp="1"/>
          </p:cNvSpPr>
          <p:nvPr>
            <p:ph type="sldNum" sz="quarter" idx="12"/>
          </p:nvPr>
        </p:nvSpPr>
        <p:spPr/>
        <p:txBody>
          <a:bodyPr/>
          <a:lstStyle/>
          <a:p>
            <a:pPr lvl="0"/>
            <a:fld id="{0DA875D5-5B88-4EFE-8CB9-05393E0757CF}" type="slidenum">
              <a:t>‹#›</a:t>
            </a:fld>
            <a:endParaRPr lang="en-US"/>
          </a:p>
        </p:txBody>
      </p:sp>
    </p:spTree>
    <p:extLst>
      <p:ext uri="{BB962C8B-B14F-4D97-AF65-F5344CB8AC3E}">
        <p14:creationId xmlns:p14="http://schemas.microsoft.com/office/powerpoint/2010/main" val="72712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69B9D0-3173-4849-B452-A33BE1BFC71C}"/>
              </a:ext>
            </a:extLst>
          </p:cNvPr>
          <p:cNvSpPr txBox="1">
            <a:spLocks noGrp="1"/>
          </p:cNvSpPr>
          <p:nvPr>
            <p:ph type="title"/>
          </p:nvPr>
        </p:nvSpPr>
        <p:spPr>
          <a:xfrm>
            <a:off x="503999" y="226080"/>
            <a:ext cx="9071640" cy="946440"/>
          </a:xfrm>
          <a:prstGeom prst="rect">
            <a:avLst/>
          </a:prstGeom>
          <a:noFill/>
          <a:ln>
            <a:noFill/>
          </a:ln>
        </p:spPr>
        <p:txBody>
          <a:bodyPr lIns="0" tIns="0" rIns="0" bIns="0" anchor="ctr"/>
          <a:lstStyle/>
          <a:p>
            <a:endParaRPr lang="en-US"/>
          </a:p>
        </p:txBody>
      </p:sp>
      <p:sp>
        <p:nvSpPr>
          <p:cNvPr id="3" name="Text Placeholder 2">
            <a:extLst>
              <a:ext uri="{FF2B5EF4-FFF2-40B4-BE49-F238E27FC236}">
                <a16:creationId xmlns:a16="http://schemas.microsoft.com/office/drawing/2014/main" id="{B8AB6096-677B-4651-A3F5-886C0656CD11}"/>
              </a:ext>
            </a:extLst>
          </p:cNvPr>
          <p:cNvSpPr txBox="1">
            <a:spLocks noGrp="1"/>
          </p:cNvSpPr>
          <p:nvPr>
            <p:ph type="body" idx="1"/>
          </p:nvPr>
        </p:nvSpPr>
        <p:spPr>
          <a:xfrm>
            <a:off x="503999" y="1326600"/>
            <a:ext cx="9071640" cy="3288239"/>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856D9-C2DB-4871-87AD-9014CB64DA24}"/>
              </a:ext>
            </a:extLst>
          </p:cNvPr>
          <p:cNvSpPr txBox="1">
            <a:spLocks noGrp="1"/>
          </p:cNvSpPr>
          <p:nvPr>
            <p:ph type="dt" sz="half" idx="2"/>
          </p:nvPr>
        </p:nvSpPr>
        <p:spPr>
          <a:xfrm>
            <a:off x="503999" y="5165280"/>
            <a:ext cx="2348280" cy="39060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Segoe UI" pitchFamily="2"/>
                <a:cs typeface="Tahoma" pitchFamily="2"/>
              </a:defRPr>
            </a:lvl1pPr>
          </a:lstStyle>
          <a:p>
            <a:pPr lvl="0"/>
            <a:endParaRPr lang="en-US"/>
          </a:p>
        </p:txBody>
      </p:sp>
      <p:sp>
        <p:nvSpPr>
          <p:cNvPr id="5" name="Footer Placeholder 4">
            <a:extLst>
              <a:ext uri="{FF2B5EF4-FFF2-40B4-BE49-F238E27FC236}">
                <a16:creationId xmlns:a16="http://schemas.microsoft.com/office/drawing/2014/main" id="{2D5C99B0-D3B0-47F9-8158-3D64A9557767}"/>
              </a:ext>
            </a:extLst>
          </p:cNvPr>
          <p:cNvSpPr txBox="1">
            <a:spLocks noGrp="1"/>
          </p:cNvSpPr>
          <p:nvPr>
            <p:ph type="ftr" sz="quarter" idx="3"/>
          </p:nvPr>
        </p:nvSpPr>
        <p:spPr>
          <a:xfrm>
            <a:off x="3447360" y="5165280"/>
            <a:ext cx="3195000" cy="390600"/>
          </a:xfrm>
          <a:prstGeom prst="rect">
            <a:avLst/>
          </a:prstGeom>
          <a:noFill/>
          <a:ln>
            <a:noFill/>
          </a:ln>
        </p:spPr>
        <p:txBody>
          <a:bodyPr vert="horz" lIns="0" tIns="0" rIns="0" bIns="0" anchorCtr="0">
            <a:noAutofit/>
          </a:bodyPr>
          <a:lstStyle>
            <a:lvl1pPr lvl="0" algn="ctr" rtl="0" hangingPunct="0">
              <a:buNone/>
              <a:tabLst/>
              <a:defRPr lang="en-US" sz="1400" kern="1200">
                <a:latin typeface="Liberation Serif" pitchFamily="18"/>
                <a:ea typeface="Segoe UI" pitchFamily="2"/>
                <a:cs typeface="Tahoma" pitchFamily="2"/>
              </a:defRPr>
            </a:lvl1pPr>
          </a:lstStyle>
          <a:p>
            <a:pPr lvl="0"/>
            <a:endParaRPr lang="en-US"/>
          </a:p>
        </p:txBody>
      </p:sp>
      <p:sp>
        <p:nvSpPr>
          <p:cNvPr id="6" name="Slide Number Placeholder 5">
            <a:extLst>
              <a:ext uri="{FF2B5EF4-FFF2-40B4-BE49-F238E27FC236}">
                <a16:creationId xmlns:a16="http://schemas.microsoft.com/office/drawing/2014/main" id="{D12BE424-C88A-4FCA-8441-B3E885719843}"/>
              </a:ext>
            </a:extLst>
          </p:cNvPr>
          <p:cNvSpPr txBox="1">
            <a:spLocks noGrp="1"/>
          </p:cNvSpPr>
          <p:nvPr>
            <p:ph type="sldNum" sz="quarter" idx="4"/>
          </p:nvPr>
        </p:nvSpPr>
        <p:spPr>
          <a:xfrm>
            <a:off x="7227360" y="5165280"/>
            <a:ext cx="2348280" cy="39060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Segoe UI" pitchFamily="2"/>
                <a:cs typeface="Tahoma" pitchFamily="2"/>
              </a:defRPr>
            </a:lvl1pPr>
          </a:lstStyle>
          <a:p>
            <a:pPr lvl="0"/>
            <a:fld id="{7A3C2F68-951B-40B4-B87B-533847C5214C}"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en-US" sz="4400" b="0" i="0" u="none" strike="noStrike" kern="1200" cap="none">
          <a:ln>
            <a:noFill/>
          </a:ln>
          <a:highlight>
            <a:scrgbClr r="0" g="0" b="0">
              <a:alpha val="0"/>
            </a:scrgbClr>
          </a:highlight>
          <a:latin typeface="Liberation Sans" pitchFamily="18"/>
          <a:ea typeface="Microsoft YaHei" pitchFamily="2"/>
        </a:defRPr>
      </a:lvl1pPr>
    </p:titleStyle>
    <p:bodyStyle>
      <a:lvl1pPr rtl="0" hangingPunct="0">
        <a:spcBef>
          <a:spcPts val="1417"/>
        </a:spcBef>
        <a:spcAft>
          <a:spcPts val="0"/>
        </a:spcAft>
        <a:tabLst/>
        <a:defRPr lang="en-US" sz="3200" b="0" i="0" u="none" strike="noStrike" kern="1200" cap="none">
          <a:ln>
            <a:noFill/>
          </a:ln>
          <a:highlight>
            <a:scrgbClr r="0" g="0" b="0">
              <a:alpha val="0"/>
            </a:scrgbClr>
          </a:highlight>
          <a:latin typeface="Liberation Sans"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5D78-9146-47CF-B185-2B6B2241DA1A}"/>
              </a:ext>
            </a:extLst>
          </p:cNvPr>
          <p:cNvSpPr txBox="1">
            <a:spLocks noGrp="1"/>
          </p:cNvSpPr>
          <p:nvPr>
            <p:ph type="title" idx="4294967295"/>
          </p:nvPr>
        </p:nvSpPr>
        <p:spPr/>
        <p:txBody>
          <a:bodyPr vert="horz"/>
          <a:lstStyle/>
          <a:p>
            <a:pPr lvl="0"/>
            <a:r>
              <a:rPr lang="en-US">
                <a:latin typeface="Times New Roman" pitchFamily="18"/>
              </a:rPr>
              <a:t>SMALL FARMER INPUT</a:t>
            </a:r>
          </a:p>
        </p:txBody>
      </p:sp>
      <p:sp>
        <p:nvSpPr>
          <p:cNvPr id="3" name="Subtitle 2">
            <a:extLst>
              <a:ext uri="{FF2B5EF4-FFF2-40B4-BE49-F238E27FC236}">
                <a16:creationId xmlns:a16="http://schemas.microsoft.com/office/drawing/2014/main" id="{516C649A-8D02-495D-9521-F68F3A06785D}"/>
              </a:ext>
            </a:extLst>
          </p:cNvPr>
          <p:cNvSpPr txBox="1">
            <a:spLocks noGrp="1"/>
          </p:cNvSpPr>
          <p:nvPr>
            <p:ph type="subTitle" idx="4294967295"/>
          </p:nvPr>
        </p:nvSpPr>
        <p:spPr/>
        <p:txBody>
          <a:bodyPr vert="horz" anchor="ctr"/>
          <a:lstStyle/>
          <a:p>
            <a:pPr lvl="0" algn="ctr"/>
            <a:endParaRPr lang="en-US" sz="2400" i="1">
              <a:latin typeface="Times New Roman" pitchFamily="18"/>
            </a:endParaRPr>
          </a:p>
          <a:p>
            <a:pPr lvl="0" algn="ctr"/>
            <a:r>
              <a:rPr lang="en-US" i="1">
                <a:latin typeface="Times New Roman" pitchFamily="18"/>
              </a:rPr>
              <a:t>To the PES Working Group</a:t>
            </a:r>
          </a:p>
          <a:p>
            <a:pPr lvl="0" algn="ctr"/>
            <a:r>
              <a:rPr lang="en-US" i="1">
                <a:latin typeface="Times New Roman" pitchFamily="18"/>
              </a:rPr>
              <a:t>Stephen Leslie-Cedar Mountain Farm</a:t>
            </a:r>
          </a:p>
          <a:p>
            <a:pPr lvl="0" algn="ctr"/>
            <a:r>
              <a:rPr lang="en-US" i="1">
                <a:latin typeface="Times New Roman" pitchFamily="18"/>
              </a:rPr>
              <a:t>December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09B3-845E-49B0-930E-3492195B0013}"/>
              </a:ext>
            </a:extLst>
          </p:cNvPr>
          <p:cNvSpPr txBox="1">
            <a:spLocks noGrp="1"/>
          </p:cNvSpPr>
          <p:nvPr>
            <p:ph type="title" idx="4294967295"/>
          </p:nvPr>
        </p:nvSpPr>
        <p:spPr>
          <a:xfrm>
            <a:off x="503999" y="-7920"/>
            <a:ext cx="9071640" cy="1414440"/>
          </a:xfrm>
        </p:spPr>
        <p:txBody>
          <a:bodyPr vert="horz"/>
          <a:lstStyle/>
          <a:p>
            <a:pPr lvl="0">
              <a:lnSpc>
                <a:spcPct val="105000"/>
              </a:lnSpc>
              <a:tabLst>
                <a:tab pos="3934440" algn="l"/>
              </a:tabLst>
            </a:pPr>
            <a:r>
              <a:rPr lang="en-US" sz="2400">
                <a:solidFill>
                  <a:srgbClr val="000000"/>
                </a:solidFill>
                <a:latin typeface="Times New Roman" pitchFamily="18"/>
                <a:cs typeface="Times New Roman" pitchFamily="18"/>
              </a:rPr>
              <a:t>We must decouple organic-regenerative farming from the capitalist system, or at least provide sufficient safety nets to guarantee a living wage for all farmers and farm workers engaged in organic regenerative land management.</a:t>
            </a:r>
          </a:p>
        </p:txBody>
      </p:sp>
      <p:pic>
        <p:nvPicPr>
          <p:cNvPr id="3" name="">
            <a:extLst>
              <a:ext uri="{FF2B5EF4-FFF2-40B4-BE49-F238E27FC236}">
                <a16:creationId xmlns:a16="http://schemas.microsoft.com/office/drawing/2014/main" id="{99C262B2-A739-49A2-B14A-083E59C0547F}"/>
              </a:ext>
            </a:extLst>
          </p:cNvPr>
          <p:cNvPicPr>
            <a:picLocks noGrp="1" noChangeAspect="1"/>
          </p:cNvPicPr>
          <p:nvPr>
            <p:ph type="pic" idx="4294967295"/>
          </p:nvPr>
        </p:nvPicPr>
        <p:blipFill>
          <a:blip r:embed="rId3">
            <a:lum/>
            <a:alphaModFix/>
          </a:blip>
          <a:srcRect/>
          <a:stretch>
            <a:fillRect/>
          </a:stretch>
        </p:blipFill>
        <p:spPr>
          <a:xfrm>
            <a:off x="2930759" y="1828800"/>
            <a:ext cx="4384440" cy="3288239"/>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DF9A-9786-409B-BEEF-458E000336F7}"/>
              </a:ext>
            </a:extLst>
          </p:cNvPr>
          <p:cNvSpPr txBox="1">
            <a:spLocks noGrp="1"/>
          </p:cNvSpPr>
          <p:nvPr>
            <p:ph type="title" idx="4294967295"/>
          </p:nvPr>
        </p:nvSpPr>
        <p:spPr/>
        <p:txBody>
          <a:bodyPr vert="horz"/>
          <a:lstStyle/>
          <a:p>
            <a:pPr lvl="0"/>
            <a:r>
              <a:rPr lang="en-US" sz="3200">
                <a:latin typeface="Times New Roman" pitchFamily="18"/>
              </a:rPr>
              <a:t>To implement the VT Healthy Soil Protection &amp; Restoration Act we should incentivize the adoption of:</a:t>
            </a:r>
          </a:p>
        </p:txBody>
      </p:sp>
      <p:sp>
        <p:nvSpPr>
          <p:cNvPr id="3" name="Text Placeholder 2">
            <a:extLst>
              <a:ext uri="{FF2B5EF4-FFF2-40B4-BE49-F238E27FC236}">
                <a16:creationId xmlns:a16="http://schemas.microsoft.com/office/drawing/2014/main" id="{CD0EF3A1-AB10-42A8-8FFA-D22B648F8828}"/>
              </a:ext>
            </a:extLst>
          </p:cNvPr>
          <p:cNvSpPr txBox="1">
            <a:spLocks noGrp="1"/>
          </p:cNvSpPr>
          <p:nvPr>
            <p:ph type="body" idx="4294967295"/>
          </p:nvPr>
        </p:nvSpPr>
        <p:spPr/>
        <p:txBody>
          <a:bodyPr vert="horz"/>
          <a:lstStyle/>
          <a:p>
            <a:pPr lvl="0"/>
            <a:r>
              <a:rPr lang="en-US" sz="6600">
                <a:latin typeface="Times New Roman" pitchFamily="18"/>
              </a:rPr>
              <a:t>SOIL HEALTH MANAGEMENT SYSTEMS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0BF41BC-21EA-4198-89A2-55FB4639CCCF}"/>
              </a:ext>
            </a:extLst>
          </p:cNvPr>
          <p:cNvSpPr txBox="1">
            <a:spLocks noGrp="1"/>
          </p:cNvSpPr>
          <p:nvPr>
            <p:ph type="subTitle" idx="4294967295"/>
          </p:nvPr>
        </p:nvSpPr>
        <p:spPr>
          <a:xfrm>
            <a:off x="503999" y="226080"/>
            <a:ext cx="9071640" cy="4388400"/>
          </a:xfrm>
        </p:spPr>
        <p:txBody>
          <a:bodyPr vert="horz" anchor="ctr"/>
          <a:lstStyle/>
          <a:p>
            <a:pPr lvl="0" algn="ctr">
              <a:lnSpc>
                <a:spcPct val="105000"/>
              </a:lnSpc>
            </a:pPr>
            <a:r>
              <a:rPr lang="en-US" sz="2800">
                <a:latin typeface="Times New Roman" pitchFamily="18"/>
                <a:cs typeface="Times New Roman" pitchFamily="18"/>
              </a:rPr>
              <a:t> Ownership or leasehold or any other form of land tenure can no longer mean free license to degenerate or destroy soil. Government must protect this critical resource and offer transformational incentives for the adoption and maintenance of soil health management systems.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080F-BDD5-4BEE-89E9-8A0F3193C4AF}"/>
              </a:ext>
            </a:extLst>
          </p:cNvPr>
          <p:cNvSpPr txBox="1">
            <a:spLocks noGrp="1"/>
          </p:cNvSpPr>
          <p:nvPr>
            <p:ph type="title" idx="4294967295"/>
          </p:nvPr>
        </p:nvSpPr>
        <p:spPr>
          <a:xfrm>
            <a:off x="503999" y="-7920"/>
            <a:ext cx="9071640" cy="1414440"/>
          </a:xfrm>
        </p:spPr>
        <p:txBody>
          <a:bodyPr vert="horz"/>
          <a:lstStyle/>
          <a:p>
            <a:pPr lvl="0">
              <a:lnSpc>
                <a:spcPct val="105000"/>
              </a:lnSpc>
            </a:pPr>
            <a:r>
              <a:rPr lang="en-US" sz="2400">
                <a:latin typeface="Times New Roman" pitchFamily="18"/>
                <a:cs typeface="Times New Roman" pitchFamily="18"/>
              </a:rPr>
              <a:t>Using the Nutrient Management Plans as a model, state, federal agents, and independent consultants can assist land managers in developing soil health plans. The aim is for long term adoption of practices with commensurate long term financial incentives and technical assistance.</a:t>
            </a:r>
          </a:p>
        </p:txBody>
      </p:sp>
      <p:pic>
        <p:nvPicPr>
          <p:cNvPr id="3" name="">
            <a:extLst>
              <a:ext uri="{FF2B5EF4-FFF2-40B4-BE49-F238E27FC236}">
                <a16:creationId xmlns:a16="http://schemas.microsoft.com/office/drawing/2014/main" id="{6E36E399-80D8-4DCE-BC82-7395FC369426}"/>
              </a:ext>
            </a:extLst>
          </p:cNvPr>
          <p:cNvPicPr>
            <a:picLocks noGrp="1" noChangeAspect="1"/>
          </p:cNvPicPr>
          <p:nvPr>
            <p:ph type="pic" idx="4294967295"/>
          </p:nvPr>
        </p:nvPicPr>
        <p:blipFill>
          <a:blip r:embed="rId3">
            <a:lum/>
            <a:alphaModFix/>
          </a:blip>
          <a:srcRect/>
          <a:stretch>
            <a:fillRect/>
          </a:stretch>
        </p:blipFill>
        <p:spPr>
          <a:xfrm>
            <a:off x="2116080" y="1740960"/>
            <a:ext cx="5846760" cy="3288239"/>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4A31-BF25-44BA-9BA8-AAD2A126CF5D}"/>
              </a:ext>
            </a:extLst>
          </p:cNvPr>
          <p:cNvSpPr txBox="1">
            <a:spLocks noGrp="1"/>
          </p:cNvSpPr>
          <p:nvPr>
            <p:ph type="title" idx="4294967295"/>
          </p:nvPr>
        </p:nvSpPr>
        <p:spPr/>
        <p:txBody>
          <a:bodyPr vert="horz">
            <a:spAutoFit/>
          </a:bodyPr>
          <a:lstStyle/>
          <a:p>
            <a:pPr lvl="0">
              <a:lnSpc>
                <a:spcPct val="105000"/>
              </a:lnSpc>
            </a:pPr>
            <a:r>
              <a:rPr lang="en-US" sz="2800">
                <a:latin typeface="Times New Roman" pitchFamily="18"/>
                <a:cs typeface="Times New Roman" pitchFamily="18"/>
              </a:rPr>
              <a:t>Field agents can do yearly site visits and regular follow ups to monitor and assist in the implementation of practices.</a:t>
            </a:r>
          </a:p>
        </p:txBody>
      </p:sp>
      <p:pic>
        <p:nvPicPr>
          <p:cNvPr id="3" name="">
            <a:extLst>
              <a:ext uri="{FF2B5EF4-FFF2-40B4-BE49-F238E27FC236}">
                <a16:creationId xmlns:a16="http://schemas.microsoft.com/office/drawing/2014/main" id="{4DAC72EE-F6E6-41A4-BDB6-BA1EE3DFFD8C}"/>
              </a:ext>
            </a:extLst>
          </p:cNvPr>
          <p:cNvPicPr>
            <a:picLocks noGrp="1" noChangeAspect="1"/>
          </p:cNvPicPr>
          <p:nvPr>
            <p:ph type="pic" idx="4294967295"/>
          </p:nvPr>
        </p:nvPicPr>
        <p:blipFill>
          <a:blip r:embed="rId3">
            <a:lum/>
            <a:alphaModFix/>
          </a:blip>
          <a:srcRect/>
          <a:stretch>
            <a:fillRect/>
          </a:stretch>
        </p:blipFill>
        <p:spPr>
          <a:xfrm>
            <a:off x="2571480" y="1444680"/>
            <a:ext cx="4936320" cy="305208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FA86-0BF8-4294-9168-1DA85FF0CED9}"/>
              </a:ext>
            </a:extLst>
          </p:cNvPr>
          <p:cNvSpPr txBox="1">
            <a:spLocks noGrp="1"/>
          </p:cNvSpPr>
          <p:nvPr>
            <p:ph type="title" idx="4294967295"/>
          </p:nvPr>
        </p:nvSpPr>
        <p:spPr>
          <a:xfrm>
            <a:off x="503999" y="25200"/>
            <a:ext cx="9071640" cy="1348200"/>
          </a:xfrm>
        </p:spPr>
        <p:txBody>
          <a:bodyPr vert="horz">
            <a:spAutoFit/>
          </a:bodyPr>
          <a:lstStyle/>
          <a:p>
            <a:pPr lvl="0"/>
            <a:r>
              <a:rPr lang="en-US" sz="2400">
                <a:solidFill>
                  <a:srgbClr val="000000"/>
                </a:solidFill>
                <a:latin typeface="Times New Roman" pitchFamily="18"/>
                <a:cs typeface="Times New Roman" pitchFamily="18"/>
              </a:rPr>
              <a:t>The strategy is to coordinate already existing state, federal &amp; NGO programs in order to amplify the collective impact of all these efforts exponentially. We can build out the regional Conservation District offices to coordinate delivery of technical assistance in each major watershed.</a:t>
            </a:r>
          </a:p>
        </p:txBody>
      </p:sp>
      <p:pic>
        <p:nvPicPr>
          <p:cNvPr id="3" name="">
            <a:extLst>
              <a:ext uri="{FF2B5EF4-FFF2-40B4-BE49-F238E27FC236}">
                <a16:creationId xmlns:a16="http://schemas.microsoft.com/office/drawing/2014/main" id="{730654A5-F122-4814-8F50-C41906297C89}"/>
              </a:ext>
            </a:extLst>
          </p:cNvPr>
          <p:cNvPicPr>
            <a:picLocks noGrp="1" noChangeAspect="1"/>
          </p:cNvPicPr>
          <p:nvPr>
            <p:ph type="pic" idx="4294967295"/>
          </p:nvPr>
        </p:nvPicPr>
        <p:blipFill>
          <a:blip r:embed="rId3">
            <a:lum/>
            <a:alphaModFix/>
          </a:blip>
          <a:srcRect/>
          <a:stretch>
            <a:fillRect/>
          </a:stretch>
        </p:blipFill>
        <p:spPr>
          <a:xfrm>
            <a:off x="3778920" y="1600200"/>
            <a:ext cx="2521440" cy="3288239"/>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DB26-36A3-4BAE-9D3C-918C69B09EE4}"/>
              </a:ext>
            </a:extLst>
          </p:cNvPr>
          <p:cNvSpPr txBox="1">
            <a:spLocks noGrp="1"/>
          </p:cNvSpPr>
          <p:nvPr>
            <p:ph type="title" idx="4294967295"/>
          </p:nvPr>
        </p:nvSpPr>
        <p:spPr>
          <a:xfrm>
            <a:off x="503999" y="-7920"/>
            <a:ext cx="9071640" cy="1239120"/>
          </a:xfrm>
        </p:spPr>
        <p:txBody>
          <a:bodyPr vert="horz"/>
          <a:lstStyle/>
          <a:p>
            <a:pPr lvl="0">
              <a:lnSpc>
                <a:spcPct val="105000"/>
              </a:lnSpc>
            </a:pPr>
            <a:r>
              <a:rPr lang="en-US" sz="2800">
                <a:solidFill>
                  <a:srgbClr val="000000"/>
                </a:solidFill>
                <a:latin typeface="Times New Roman" pitchFamily="18"/>
                <a:cs typeface="Times New Roman" pitchFamily="18"/>
              </a:rPr>
              <a:t>The six basic principles of soil health, first developed by the NRCS, provide a rubric for the adoption of healthy soil practices.</a:t>
            </a:r>
          </a:p>
        </p:txBody>
      </p:sp>
      <p:pic>
        <p:nvPicPr>
          <p:cNvPr id="3" name="">
            <a:extLst>
              <a:ext uri="{FF2B5EF4-FFF2-40B4-BE49-F238E27FC236}">
                <a16:creationId xmlns:a16="http://schemas.microsoft.com/office/drawing/2014/main" id="{F2979E52-B681-4332-B0FD-00C5A46F4FC8}"/>
              </a:ext>
            </a:extLst>
          </p:cNvPr>
          <p:cNvPicPr>
            <a:picLocks noGrp="1" noChangeAspect="1"/>
          </p:cNvPicPr>
          <p:nvPr>
            <p:ph type="pic" idx="4294967295"/>
          </p:nvPr>
        </p:nvPicPr>
        <p:blipFill>
          <a:blip r:embed="rId3">
            <a:lum/>
            <a:alphaModFix/>
          </a:blip>
          <a:srcRect/>
          <a:stretch>
            <a:fillRect/>
          </a:stretch>
        </p:blipFill>
        <p:spPr>
          <a:xfrm>
            <a:off x="3770640" y="1600200"/>
            <a:ext cx="2630160" cy="3288239"/>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4BE-5F01-4968-B0EF-29830A730711}"/>
              </a:ext>
            </a:extLst>
          </p:cNvPr>
          <p:cNvSpPr txBox="1">
            <a:spLocks noGrp="1"/>
          </p:cNvSpPr>
          <p:nvPr>
            <p:ph type="title" idx="4294967295"/>
          </p:nvPr>
        </p:nvSpPr>
        <p:spPr>
          <a:xfrm>
            <a:off x="503999" y="192960"/>
            <a:ext cx="9071640" cy="1012679"/>
          </a:xfrm>
        </p:spPr>
        <p:txBody>
          <a:bodyPr vert="horz"/>
          <a:lstStyle/>
          <a:p>
            <a:pPr lvl="0"/>
            <a:r>
              <a:rPr lang="en-US" sz="1800">
                <a:solidFill>
                  <a:srgbClr val="000000"/>
                </a:solidFill>
                <a:latin typeface="Times New Roman" pitchFamily="18"/>
                <a:cs typeface="Times New Roman" pitchFamily="18"/>
              </a:rPr>
              <a:t>Each land manager would have a “team” of experts to help implement and troubleshoot. This team could coordinate with the Farm Viability Program to strive for successful outcomes at every level. Site characteristics and social context will be taken into account to ensure an equitable and just transition toward organic regenerative management.</a:t>
            </a:r>
          </a:p>
        </p:txBody>
      </p:sp>
      <p:pic>
        <p:nvPicPr>
          <p:cNvPr id="3" name="">
            <a:extLst>
              <a:ext uri="{FF2B5EF4-FFF2-40B4-BE49-F238E27FC236}">
                <a16:creationId xmlns:a16="http://schemas.microsoft.com/office/drawing/2014/main" id="{26FED43B-1DB2-40AE-821A-C0BC5F41108A}"/>
              </a:ext>
            </a:extLst>
          </p:cNvPr>
          <p:cNvPicPr>
            <a:picLocks noGrp="1" noChangeAspect="1"/>
          </p:cNvPicPr>
          <p:nvPr>
            <p:ph type="pic" idx="4294967295"/>
          </p:nvPr>
        </p:nvPicPr>
        <p:blipFill>
          <a:blip r:embed="rId3">
            <a:lum/>
            <a:alphaModFix/>
          </a:blip>
          <a:srcRect/>
          <a:stretch>
            <a:fillRect/>
          </a:stretch>
        </p:blipFill>
        <p:spPr>
          <a:xfrm>
            <a:off x="2573280" y="1326600"/>
            <a:ext cx="4932360" cy="3288239"/>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5A05-92DF-4515-A723-D1BBAF939CEF}"/>
              </a:ext>
            </a:extLst>
          </p:cNvPr>
          <p:cNvSpPr txBox="1">
            <a:spLocks noGrp="1"/>
          </p:cNvSpPr>
          <p:nvPr>
            <p:ph type="title" idx="4294967295"/>
          </p:nvPr>
        </p:nvSpPr>
        <p:spPr/>
        <p:txBody>
          <a:bodyPr vert="horz"/>
          <a:lstStyle/>
          <a:p>
            <a:pPr lvl="0"/>
            <a:r>
              <a:rPr lang="en-US" sz="1800">
                <a:solidFill>
                  <a:srgbClr val="000000"/>
                </a:solidFill>
                <a:latin typeface="Times New Roman" pitchFamily="18"/>
                <a:cs typeface="Times New Roman" pitchFamily="18"/>
              </a:rPr>
              <a:t>All practices should be seen as comprising a synergy of effects to restore the totality of landscape functions of the farm or forest ecosystem. Incentives will no longer be granted piecemeal for specific practices---rather participants are aided to develop comprehensive plans.</a:t>
            </a:r>
          </a:p>
        </p:txBody>
      </p:sp>
      <p:pic>
        <p:nvPicPr>
          <p:cNvPr id="3" name="">
            <a:extLst>
              <a:ext uri="{FF2B5EF4-FFF2-40B4-BE49-F238E27FC236}">
                <a16:creationId xmlns:a16="http://schemas.microsoft.com/office/drawing/2014/main" id="{47EAC45D-9F61-49A1-B612-4E35E7824650}"/>
              </a:ext>
            </a:extLst>
          </p:cNvPr>
          <p:cNvPicPr>
            <a:picLocks noGrp="1" noChangeAspect="1"/>
          </p:cNvPicPr>
          <p:nvPr>
            <p:ph type="pic" idx="4294967295"/>
          </p:nvPr>
        </p:nvPicPr>
        <p:blipFill>
          <a:blip r:embed="rId3">
            <a:lum/>
            <a:alphaModFix/>
          </a:blip>
          <a:srcRect/>
          <a:stretch>
            <a:fillRect/>
          </a:stretch>
        </p:blipFill>
        <p:spPr>
          <a:xfrm>
            <a:off x="2558880" y="1326600"/>
            <a:ext cx="4961520" cy="3288239"/>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2019-C980-4199-9D20-F492D05F3D29}"/>
              </a:ext>
            </a:extLst>
          </p:cNvPr>
          <p:cNvSpPr txBox="1">
            <a:spLocks noGrp="1"/>
          </p:cNvSpPr>
          <p:nvPr>
            <p:ph type="title" idx="4294967295"/>
          </p:nvPr>
        </p:nvSpPr>
        <p:spPr>
          <a:xfrm>
            <a:off x="503999" y="66600"/>
            <a:ext cx="9071640" cy="1265759"/>
          </a:xfrm>
        </p:spPr>
        <p:txBody>
          <a:bodyPr vert="horz"/>
          <a:lstStyle/>
          <a:p>
            <a:pPr lvl="0"/>
            <a:r>
              <a:rPr lang="en-US" sz="1800">
                <a:solidFill>
                  <a:srgbClr val="000000"/>
                </a:solidFill>
                <a:latin typeface="Times New Roman" pitchFamily="18"/>
                <a:cs typeface="Times New Roman" pitchFamily="18"/>
              </a:rPr>
              <a:t>Soil Health Management Systems would allow for the land manager to apply for assistance on a variety of practices under a single contract. This would increase enrollment and voluntary compliance with Required Agricultural Practices. Incentives are a favorable approach over regulations. Successful pilot projects and farmer-to-farmer training are proven methods for accelerating the adoption of healthy soils practices among the legacy farming community.</a:t>
            </a:r>
          </a:p>
        </p:txBody>
      </p:sp>
      <p:pic>
        <p:nvPicPr>
          <p:cNvPr id="3" name="">
            <a:extLst>
              <a:ext uri="{FF2B5EF4-FFF2-40B4-BE49-F238E27FC236}">
                <a16:creationId xmlns:a16="http://schemas.microsoft.com/office/drawing/2014/main" id="{0377D6D1-111A-4AED-9626-4E391588FF72}"/>
              </a:ext>
            </a:extLst>
          </p:cNvPr>
          <p:cNvPicPr>
            <a:picLocks noGrp="1" noChangeAspect="1"/>
          </p:cNvPicPr>
          <p:nvPr>
            <p:ph type="pic" idx="4294967295"/>
          </p:nvPr>
        </p:nvPicPr>
        <p:blipFill>
          <a:blip r:embed="rId3">
            <a:lum/>
            <a:alphaModFix/>
          </a:blip>
          <a:srcRect/>
          <a:stretch>
            <a:fillRect/>
          </a:stretch>
        </p:blipFill>
        <p:spPr>
          <a:xfrm>
            <a:off x="2572560" y="1716480"/>
            <a:ext cx="4934160" cy="250812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EE4C-7ADF-4230-BD07-B4CA199EBAF8}"/>
              </a:ext>
            </a:extLst>
          </p:cNvPr>
          <p:cNvSpPr txBox="1">
            <a:spLocks noGrp="1"/>
          </p:cNvSpPr>
          <p:nvPr>
            <p:ph type="title" idx="4294967295"/>
          </p:nvPr>
        </p:nvSpPr>
        <p:spPr/>
        <p:txBody>
          <a:bodyPr vert="horz"/>
          <a:lstStyle/>
          <a:p>
            <a:pPr lvl="0"/>
            <a:r>
              <a:rPr lang="en-US">
                <a:latin typeface="Times New Roman" pitchFamily="18"/>
              </a:rPr>
              <a:t>We protect what we love</a:t>
            </a:r>
          </a:p>
        </p:txBody>
      </p:sp>
      <p:pic>
        <p:nvPicPr>
          <p:cNvPr id="3" name="">
            <a:extLst>
              <a:ext uri="{FF2B5EF4-FFF2-40B4-BE49-F238E27FC236}">
                <a16:creationId xmlns:a16="http://schemas.microsoft.com/office/drawing/2014/main" id="{6D26B6B6-0D75-4B2A-87FB-23B55127185B}"/>
              </a:ext>
            </a:extLst>
          </p:cNvPr>
          <p:cNvPicPr>
            <a:picLocks noGrp="1" noChangeAspect="1"/>
          </p:cNvPicPr>
          <p:nvPr>
            <p:ph type="pic" idx="4294967295"/>
          </p:nvPr>
        </p:nvPicPr>
        <p:blipFill>
          <a:blip r:embed="rId3">
            <a:lum/>
            <a:alphaModFix/>
          </a:blip>
          <a:srcRect/>
          <a:stretch>
            <a:fillRect/>
          </a:stretch>
        </p:blipFill>
        <p:spPr>
          <a:xfrm>
            <a:off x="3396600" y="1326600"/>
            <a:ext cx="3285719" cy="3288239"/>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420C7-0446-4F07-8BFE-412891152EC1}"/>
              </a:ext>
            </a:extLst>
          </p:cNvPr>
          <p:cNvSpPr txBox="1">
            <a:spLocks noGrp="1"/>
          </p:cNvSpPr>
          <p:nvPr>
            <p:ph type="title" idx="4294967295"/>
          </p:nvPr>
        </p:nvSpPr>
        <p:spPr>
          <a:xfrm>
            <a:off x="503999" y="167760"/>
            <a:ext cx="9071640" cy="1063080"/>
          </a:xfrm>
        </p:spPr>
        <p:txBody>
          <a:bodyPr vert="horz"/>
          <a:lstStyle/>
          <a:p>
            <a:pPr lvl="0">
              <a:lnSpc>
                <a:spcPct val="105000"/>
              </a:lnSpc>
            </a:pPr>
            <a:r>
              <a:rPr lang="en-US" sz="1800">
                <a:latin typeface="Times New Roman" pitchFamily="18"/>
                <a:cs typeface="Times New Roman" pitchFamily="18"/>
              </a:rPr>
              <a:t>It is not practical to measure carbon sequestration, water quality and other enhanced functions on every farm every year. Therefore UVM should continue to conduct trials and monitor pilot farms to establish median averages resulting from the implementation of soil health plans. Farmers will be expected to document practices.</a:t>
            </a:r>
          </a:p>
        </p:txBody>
      </p:sp>
      <p:pic>
        <p:nvPicPr>
          <p:cNvPr id="3" name="">
            <a:extLst>
              <a:ext uri="{FF2B5EF4-FFF2-40B4-BE49-F238E27FC236}">
                <a16:creationId xmlns:a16="http://schemas.microsoft.com/office/drawing/2014/main" id="{7CCAF23C-4597-4FB2-9632-6789597B85B4}"/>
              </a:ext>
            </a:extLst>
          </p:cNvPr>
          <p:cNvPicPr>
            <a:picLocks noGrp="1" noChangeAspect="1"/>
          </p:cNvPicPr>
          <p:nvPr>
            <p:ph type="pic" idx="4294967295"/>
          </p:nvPr>
        </p:nvPicPr>
        <p:blipFill>
          <a:blip r:embed="rId3">
            <a:lum/>
            <a:alphaModFix/>
          </a:blip>
          <a:srcRect/>
          <a:stretch>
            <a:fillRect/>
          </a:stretch>
        </p:blipFill>
        <p:spPr>
          <a:xfrm>
            <a:off x="2847240" y="1326600"/>
            <a:ext cx="4384440" cy="3288239"/>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A1F2-AECB-4228-9D15-68CD9F4EB041}"/>
              </a:ext>
            </a:extLst>
          </p:cNvPr>
          <p:cNvSpPr txBox="1">
            <a:spLocks noGrp="1"/>
          </p:cNvSpPr>
          <p:nvPr>
            <p:ph type="title" idx="4294967295"/>
          </p:nvPr>
        </p:nvSpPr>
        <p:spPr>
          <a:xfrm>
            <a:off x="503999" y="192960"/>
            <a:ext cx="9071640" cy="1012679"/>
          </a:xfrm>
        </p:spPr>
        <p:txBody>
          <a:bodyPr vert="horz"/>
          <a:lstStyle/>
          <a:p>
            <a:pPr lvl="0"/>
            <a:r>
              <a:rPr lang="en-US" sz="1800">
                <a:solidFill>
                  <a:srgbClr val="000000"/>
                </a:solidFill>
                <a:latin typeface="Times New Roman" pitchFamily="18"/>
                <a:cs typeface="Times New Roman" pitchFamily="18"/>
              </a:rPr>
              <a:t>Let’s ensure that payment for ecological services is not restricted to cleaner water and carbon sequestration. We need a holistic measure of the ecological and economic benefits farmers contribute to society. We need to take into account all of the landscape functions of a farm or forest and how restoring these contributes to the health of the bioregion.</a:t>
            </a:r>
          </a:p>
        </p:txBody>
      </p:sp>
      <p:pic>
        <p:nvPicPr>
          <p:cNvPr id="3" name="">
            <a:extLst>
              <a:ext uri="{FF2B5EF4-FFF2-40B4-BE49-F238E27FC236}">
                <a16:creationId xmlns:a16="http://schemas.microsoft.com/office/drawing/2014/main" id="{BC606A36-FCD2-432C-9414-7E00C127EB4E}"/>
              </a:ext>
            </a:extLst>
          </p:cNvPr>
          <p:cNvPicPr>
            <a:picLocks noGrp="1" noChangeAspect="1"/>
          </p:cNvPicPr>
          <p:nvPr>
            <p:ph type="pic" idx="4294967295"/>
          </p:nvPr>
        </p:nvPicPr>
        <p:blipFill>
          <a:blip r:embed="rId3">
            <a:lum/>
            <a:alphaModFix/>
          </a:blip>
          <a:srcRect/>
          <a:stretch>
            <a:fillRect/>
          </a:stretch>
        </p:blipFill>
        <p:spPr>
          <a:xfrm>
            <a:off x="2567160" y="1326600"/>
            <a:ext cx="4944600" cy="3288239"/>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72AD-AC82-4746-A1F9-14FEA1C6D58C}"/>
              </a:ext>
            </a:extLst>
          </p:cNvPr>
          <p:cNvSpPr txBox="1">
            <a:spLocks noGrp="1"/>
          </p:cNvSpPr>
          <p:nvPr>
            <p:ph type="title" idx="4294967295"/>
          </p:nvPr>
        </p:nvSpPr>
        <p:spPr/>
        <p:txBody>
          <a:bodyPr vert="horz"/>
          <a:lstStyle/>
          <a:p>
            <a:pPr lvl="0">
              <a:lnSpc>
                <a:spcPct val="105000"/>
              </a:lnSpc>
            </a:pPr>
            <a:r>
              <a:rPr lang="en-US" sz="1800">
                <a:solidFill>
                  <a:srgbClr val="000000"/>
                </a:solidFill>
                <a:latin typeface="Times New Roman" pitchFamily="18"/>
                <a:cs typeface="Times New Roman" pitchFamily="18"/>
              </a:rPr>
              <a:t>Not only do local organic regenerative farms build soil, infiltrate more water, and restore habitat, they also reduce the overall carbon footprint associated with food production by eliminating chemical inputs, reducing tractor use, and reducing transportation through local distribution.</a:t>
            </a:r>
          </a:p>
        </p:txBody>
      </p:sp>
      <p:pic>
        <p:nvPicPr>
          <p:cNvPr id="3" name="">
            <a:extLst>
              <a:ext uri="{FF2B5EF4-FFF2-40B4-BE49-F238E27FC236}">
                <a16:creationId xmlns:a16="http://schemas.microsoft.com/office/drawing/2014/main" id="{AD6DB037-12F8-4CDC-AAAC-488418E67F55}"/>
              </a:ext>
            </a:extLst>
          </p:cNvPr>
          <p:cNvPicPr>
            <a:picLocks noGrp="1" noChangeAspect="1"/>
          </p:cNvPicPr>
          <p:nvPr>
            <p:ph type="pic" idx="4294967295"/>
          </p:nvPr>
        </p:nvPicPr>
        <p:blipFill>
          <a:blip r:embed="rId3">
            <a:lum/>
            <a:alphaModFix/>
          </a:blip>
          <a:srcRect/>
          <a:stretch>
            <a:fillRect/>
          </a:stretch>
        </p:blipFill>
        <p:spPr>
          <a:xfrm>
            <a:off x="2847600" y="1326600"/>
            <a:ext cx="4384080" cy="3288239"/>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E428-BE4D-4838-8525-63EC967AB454}"/>
              </a:ext>
            </a:extLst>
          </p:cNvPr>
          <p:cNvSpPr txBox="1">
            <a:spLocks noGrp="1"/>
          </p:cNvSpPr>
          <p:nvPr>
            <p:ph type="title" idx="4294967295"/>
          </p:nvPr>
        </p:nvSpPr>
        <p:spPr>
          <a:xfrm>
            <a:off x="503999" y="225360"/>
            <a:ext cx="9071640" cy="947880"/>
          </a:xfrm>
        </p:spPr>
        <p:txBody>
          <a:bodyPr vert="horz">
            <a:spAutoFit/>
          </a:bodyPr>
          <a:lstStyle/>
          <a:p>
            <a:pPr lvl="0">
              <a:lnSpc>
                <a:spcPct val="105000"/>
              </a:lnSpc>
            </a:pPr>
            <a:r>
              <a:rPr lang="en-US" sz="1600">
                <a:latin typeface="Times New Roman" pitchFamily="18"/>
                <a:cs typeface="Times New Roman" pitchFamily="18"/>
              </a:rPr>
              <a:t>Carbon farming is a long term proposition. Every farm will experience ebbs and flows in sequestration, but there is not a farm in Vermont that can’t build more soil organic matter. It is this cumulative effect that is exponentially important and why payment should be equitable across the board for all land managers participating in soil health management regardless of acreage.</a:t>
            </a:r>
          </a:p>
        </p:txBody>
      </p:sp>
      <p:pic>
        <p:nvPicPr>
          <p:cNvPr id="3" name="">
            <a:extLst>
              <a:ext uri="{FF2B5EF4-FFF2-40B4-BE49-F238E27FC236}">
                <a16:creationId xmlns:a16="http://schemas.microsoft.com/office/drawing/2014/main" id="{8E09318B-3477-4BF4-AED2-F0C07A0343F6}"/>
              </a:ext>
            </a:extLst>
          </p:cNvPr>
          <p:cNvPicPr>
            <a:picLocks noGrp="1" noChangeAspect="1"/>
          </p:cNvPicPr>
          <p:nvPr>
            <p:ph type="pic" idx="4294967295"/>
          </p:nvPr>
        </p:nvPicPr>
        <p:blipFill>
          <a:blip r:embed="rId3">
            <a:lum/>
            <a:alphaModFix/>
          </a:blip>
          <a:srcRect/>
          <a:stretch>
            <a:fillRect/>
          </a:stretch>
        </p:blipFill>
        <p:spPr>
          <a:xfrm>
            <a:off x="3806640" y="1326600"/>
            <a:ext cx="2466000" cy="3288239"/>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6AA8-5F7F-466E-8C39-E6985AA6E5A7}"/>
              </a:ext>
            </a:extLst>
          </p:cNvPr>
          <p:cNvSpPr txBox="1">
            <a:spLocks noGrp="1"/>
          </p:cNvSpPr>
          <p:nvPr>
            <p:ph type="title" idx="4294967295"/>
          </p:nvPr>
        </p:nvSpPr>
        <p:spPr/>
        <p:txBody>
          <a:bodyPr vert="horz"/>
          <a:lstStyle/>
          <a:p>
            <a:endParaRPr lang="en-US"/>
          </a:p>
        </p:txBody>
      </p:sp>
      <p:sp>
        <p:nvSpPr>
          <p:cNvPr id="3" name="Text Placeholder 2">
            <a:extLst>
              <a:ext uri="{FF2B5EF4-FFF2-40B4-BE49-F238E27FC236}">
                <a16:creationId xmlns:a16="http://schemas.microsoft.com/office/drawing/2014/main" id="{BFA16A52-22A0-4AD0-925E-233E035C09DA}"/>
              </a:ext>
            </a:extLst>
          </p:cNvPr>
          <p:cNvSpPr txBox="1">
            <a:spLocks noGrp="1"/>
          </p:cNvSpPr>
          <p:nvPr>
            <p:ph type="body" idx="4294967295"/>
          </p:nvPr>
        </p:nvSpPr>
        <p:spPr/>
        <p:txBody>
          <a:bodyPr vert="horz"/>
          <a:lstStyle/>
          <a:p>
            <a:pPr lvl="0"/>
            <a:r>
              <a:rPr lang="en-US">
                <a:solidFill>
                  <a:srgbClr val="000000"/>
                </a:solidFill>
                <a:latin typeface="Times New Roman" pitchFamily="18"/>
                <a:cs typeface="Times New Roman" pitchFamily="18"/>
              </a:rPr>
              <a:t>Payments to farmers could be direct or a combination of direct payments for adoption of SHMS along with programs to create equity in the market, such as; price parity for local farm products, regional supply management of milk and other commodities, and whole farm revenue insurance.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29C4-F768-4288-BE30-57C0270A6E8A}"/>
              </a:ext>
            </a:extLst>
          </p:cNvPr>
          <p:cNvSpPr txBox="1">
            <a:spLocks noGrp="1"/>
          </p:cNvSpPr>
          <p:nvPr>
            <p:ph type="title" idx="4294967295"/>
          </p:nvPr>
        </p:nvSpPr>
        <p:spPr>
          <a:xfrm>
            <a:off x="503999" y="34920"/>
            <a:ext cx="9071640" cy="1328760"/>
          </a:xfrm>
        </p:spPr>
        <p:txBody>
          <a:bodyPr vert="horz"/>
          <a:lstStyle/>
          <a:p>
            <a:pPr lvl="0">
              <a:lnSpc>
                <a:spcPct val="105000"/>
              </a:lnSpc>
            </a:pPr>
            <a:r>
              <a:rPr lang="en-US" sz="1800">
                <a:latin typeface="Times New Roman" pitchFamily="18"/>
                <a:cs typeface="Times New Roman" pitchFamily="18"/>
              </a:rPr>
              <a:t>We need to place our attention equally upon the forestry sector. Worldwide 50% of the carbon stored in forests is held by the top 1% of the biggest trees. New findings show that, although it is not as rapid as in young trees, sequestration is greatest from the growth period of 50 years to 150 years of age and is continuous after that. The soil biome of an old growth forest is so robust that an estimated 60% of the carbon is stored below the ground.</a:t>
            </a:r>
          </a:p>
        </p:txBody>
      </p:sp>
      <p:pic>
        <p:nvPicPr>
          <p:cNvPr id="3" name="">
            <a:extLst>
              <a:ext uri="{FF2B5EF4-FFF2-40B4-BE49-F238E27FC236}">
                <a16:creationId xmlns:a16="http://schemas.microsoft.com/office/drawing/2014/main" id="{3E32F133-4282-4182-B5B6-B0FD25AFE5F9}"/>
              </a:ext>
            </a:extLst>
          </p:cNvPr>
          <p:cNvPicPr>
            <a:picLocks noGrp="1" noChangeAspect="1"/>
          </p:cNvPicPr>
          <p:nvPr>
            <p:ph type="pic" idx="4294967295"/>
          </p:nvPr>
        </p:nvPicPr>
        <p:blipFill>
          <a:blip r:embed="rId3">
            <a:lum/>
            <a:alphaModFix/>
          </a:blip>
          <a:srcRect/>
          <a:stretch>
            <a:fillRect/>
          </a:stretch>
        </p:blipFill>
        <p:spPr>
          <a:xfrm>
            <a:off x="2846880" y="1326600"/>
            <a:ext cx="4384440" cy="3288239"/>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97FE-BF07-4835-8BC5-D1F628FA6147}"/>
              </a:ext>
            </a:extLst>
          </p:cNvPr>
          <p:cNvSpPr txBox="1">
            <a:spLocks noGrp="1"/>
          </p:cNvSpPr>
          <p:nvPr>
            <p:ph type="title" idx="4294967295"/>
          </p:nvPr>
        </p:nvSpPr>
        <p:spPr/>
        <p:txBody>
          <a:bodyPr vert="horz"/>
          <a:lstStyle/>
          <a:p>
            <a:pPr lvl="0">
              <a:lnSpc>
                <a:spcPct val="105000"/>
              </a:lnSpc>
            </a:pPr>
            <a:r>
              <a:rPr lang="en-US" sz="2000">
                <a:latin typeface="Times New Roman" pitchFamily="18"/>
                <a:cs typeface="Times New Roman" pitchFamily="18"/>
              </a:rPr>
              <a:t>Beginning in 2010, for the first time in over one-hundred years, Vermont is again losing forest to the tune of 1500 acres a year. Unchecked development, clear cutting and fragmentation all threaten the health of our woodlands.</a:t>
            </a:r>
          </a:p>
        </p:txBody>
      </p:sp>
      <p:pic>
        <p:nvPicPr>
          <p:cNvPr id="3" name="">
            <a:extLst>
              <a:ext uri="{FF2B5EF4-FFF2-40B4-BE49-F238E27FC236}">
                <a16:creationId xmlns:a16="http://schemas.microsoft.com/office/drawing/2014/main" id="{32CFA205-8EE1-4339-B207-A8AC58B58876}"/>
              </a:ext>
            </a:extLst>
          </p:cNvPr>
          <p:cNvPicPr>
            <a:picLocks noGrp="1" noChangeAspect="1"/>
          </p:cNvPicPr>
          <p:nvPr>
            <p:ph type="pic" idx="4294967295"/>
          </p:nvPr>
        </p:nvPicPr>
        <p:blipFill>
          <a:blip r:embed="rId3">
            <a:lum/>
            <a:alphaModFix/>
          </a:blip>
          <a:srcRect/>
          <a:stretch>
            <a:fillRect/>
          </a:stretch>
        </p:blipFill>
        <p:spPr>
          <a:xfrm>
            <a:off x="2121120" y="1326600"/>
            <a:ext cx="5836680" cy="3288239"/>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CB2-B3B3-4138-B371-7486DDBA28C4}"/>
              </a:ext>
            </a:extLst>
          </p:cNvPr>
          <p:cNvSpPr txBox="1">
            <a:spLocks noGrp="1"/>
          </p:cNvSpPr>
          <p:nvPr>
            <p:ph type="title" idx="4294967295"/>
          </p:nvPr>
        </p:nvSpPr>
        <p:spPr/>
        <p:txBody>
          <a:bodyPr vert="horz"/>
          <a:lstStyle/>
          <a:p>
            <a:pPr lvl="0">
              <a:lnSpc>
                <a:spcPct val="105000"/>
              </a:lnSpc>
            </a:pPr>
            <a:r>
              <a:rPr lang="en-US" sz="2000">
                <a:latin typeface="Times New Roman" pitchFamily="18"/>
                <a:cs typeface="Times New Roman" pitchFamily="18"/>
              </a:rPr>
              <a:t>Let’s ensure that Ecological Forest Management become a required practice of Current Use and make re-wilding and proforestation accepted practices for restoring bio-diversity and building up our strategic carbon reserves.</a:t>
            </a:r>
          </a:p>
        </p:txBody>
      </p:sp>
      <p:pic>
        <p:nvPicPr>
          <p:cNvPr id="3" name="">
            <a:extLst>
              <a:ext uri="{FF2B5EF4-FFF2-40B4-BE49-F238E27FC236}">
                <a16:creationId xmlns:a16="http://schemas.microsoft.com/office/drawing/2014/main" id="{B44C350C-AF5D-4482-96D2-0BF88A37C4C3}"/>
              </a:ext>
            </a:extLst>
          </p:cNvPr>
          <p:cNvPicPr>
            <a:picLocks noGrp="1" noChangeAspect="1"/>
          </p:cNvPicPr>
          <p:nvPr>
            <p:ph type="pic" idx="4294967295"/>
          </p:nvPr>
        </p:nvPicPr>
        <p:blipFill>
          <a:blip r:embed="rId3">
            <a:lum/>
            <a:alphaModFix/>
          </a:blip>
          <a:srcRect/>
          <a:stretch>
            <a:fillRect/>
          </a:stretch>
        </p:blipFill>
        <p:spPr>
          <a:xfrm>
            <a:off x="2847240" y="1326600"/>
            <a:ext cx="4384440" cy="3288239"/>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8F92-5F79-48A5-8D41-F54938E514D6}"/>
              </a:ext>
            </a:extLst>
          </p:cNvPr>
          <p:cNvSpPr txBox="1">
            <a:spLocks noGrp="1"/>
          </p:cNvSpPr>
          <p:nvPr>
            <p:ph type="title" idx="4294967295"/>
          </p:nvPr>
        </p:nvSpPr>
        <p:spPr>
          <a:xfrm>
            <a:off x="529560" y="0"/>
            <a:ext cx="9071640" cy="1611720"/>
          </a:xfrm>
        </p:spPr>
        <p:txBody>
          <a:bodyPr vert="horz"/>
          <a:lstStyle/>
          <a:p>
            <a:pPr lvl="0">
              <a:lnSpc>
                <a:spcPct val="105000"/>
              </a:lnSpc>
            </a:pPr>
            <a:r>
              <a:rPr lang="en-US" sz="1600">
                <a:solidFill>
                  <a:srgbClr val="000000"/>
                </a:solidFill>
                <a:latin typeface="Times New Roman" pitchFamily="18"/>
                <a:cs typeface="Times New Roman" pitchFamily="18"/>
              </a:rPr>
              <a:t>Healthy soil practices are applicable in suburban and urban settings, too. Cities, towns and villages may implement healthy soil plans by creating more green spaces, community gardens and food parks. Water infiltration can be improved by establishing riparian buffers and replacement of asphalt and concrete with permeable surfaces. Urban grey water and run-off can be filtered through living filtration systems. Property managers and homeowners who practice organic regenerative yard care have an important role. On-farm and municipal composting can put us on track toward a circular economy and a zero-waste society.</a:t>
            </a:r>
          </a:p>
        </p:txBody>
      </p:sp>
      <p:pic>
        <p:nvPicPr>
          <p:cNvPr id="3" name="">
            <a:extLst>
              <a:ext uri="{FF2B5EF4-FFF2-40B4-BE49-F238E27FC236}">
                <a16:creationId xmlns:a16="http://schemas.microsoft.com/office/drawing/2014/main" id="{FAD45B3E-F0F9-4657-B77A-0FB7ECF850B9}"/>
              </a:ext>
            </a:extLst>
          </p:cNvPr>
          <p:cNvPicPr>
            <a:picLocks noGrp="1" noChangeAspect="1"/>
          </p:cNvPicPr>
          <p:nvPr>
            <p:ph type="pic" idx="4294967295"/>
          </p:nvPr>
        </p:nvPicPr>
        <p:blipFill>
          <a:blip r:embed="rId3">
            <a:lum/>
            <a:alphaModFix/>
          </a:blip>
          <a:srcRect/>
          <a:stretch>
            <a:fillRect/>
          </a:stretch>
        </p:blipFill>
        <p:spPr>
          <a:xfrm>
            <a:off x="3429000" y="1740960"/>
            <a:ext cx="3263760" cy="3288239"/>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28EC-E300-4D70-A76B-A2CC77D194E1}"/>
              </a:ext>
            </a:extLst>
          </p:cNvPr>
          <p:cNvSpPr txBox="1">
            <a:spLocks noGrp="1"/>
          </p:cNvSpPr>
          <p:nvPr>
            <p:ph type="title" idx="4294967295"/>
          </p:nvPr>
        </p:nvSpPr>
        <p:spPr>
          <a:xfrm>
            <a:off x="503999" y="101520"/>
            <a:ext cx="9071640" cy="1195560"/>
          </a:xfrm>
        </p:spPr>
        <p:txBody>
          <a:bodyPr vert="horz"/>
          <a:lstStyle/>
          <a:p>
            <a:pPr lvl="0">
              <a:lnSpc>
                <a:spcPct val="106000"/>
              </a:lnSpc>
            </a:pPr>
            <a:r>
              <a:rPr lang="en-US" sz="1600">
                <a:solidFill>
                  <a:srgbClr val="000000"/>
                </a:solidFill>
                <a:latin typeface="Times New Roman" pitchFamily="18"/>
                <a:cs typeface="Times New Roman" pitchFamily="18"/>
              </a:rPr>
              <a:t>A regenerative farm renaissance could boost Vermont’s agri-tourism industry. Imagine our hills and valleys graced with a tapestry of organic regenerative diversified farms and regional food hubs. Tourists could travel hub-to-hub in electric buses charged by on-farm renewables to experience the specialty products of each region. We could become the “Napa Valley” of the organic regenerative movement. New and young farmers would flock here to attend Ag schools and intern on our farms, processing plants &amp; abattoirs.</a:t>
            </a:r>
          </a:p>
        </p:txBody>
      </p:sp>
      <p:pic>
        <p:nvPicPr>
          <p:cNvPr id="3" name="">
            <a:extLst>
              <a:ext uri="{FF2B5EF4-FFF2-40B4-BE49-F238E27FC236}">
                <a16:creationId xmlns:a16="http://schemas.microsoft.com/office/drawing/2014/main" id="{566F8CD6-A89D-44A8-A657-4092BB78443C}"/>
              </a:ext>
            </a:extLst>
          </p:cNvPr>
          <p:cNvPicPr>
            <a:picLocks noGrp="1" noChangeAspect="1"/>
          </p:cNvPicPr>
          <p:nvPr>
            <p:ph type="pic" idx="4294967295"/>
          </p:nvPr>
        </p:nvPicPr>
        <p:blipFill>
          <a:blip r:embed="rId3">
            <a:lum/>
            <a:alphaModFix/>
          </a:blip>
          <a:srcRect/>
          <a:stretch>
            <a:fillRect/>
          </a:stretch>
        </p:blipFill>
        <p:spPr>
          <a:xfrm>
            <a:off x="2577240" y="1600200"/>
            <a:ext cx="4924800" cy="301464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EA75-D6A7-4A49-92A9-8966AEC7EC1C}"/>
              </a:ext>
            </a:extLst>
          </p:cNvPr>
          <p:cNvSpPr txBox="1">
            <a:spLocks noGrp="1"/>
          </p:cNvSpPr>
          <p:nvPr>
            <p:ph type="title" idx="4294967295"/>
          </p:nvPr>
        </p:nvSpPr>
        <p:spPr>
          <a:xfrm>
            <a:off x="503999" y="193320"/>
            <a:ext cx="9071640" cy="1011959"/>
          </a:xfrm>
        </p:spPr>
        <p:txBody>
          <a:bodyPr vert="horz">
            <a:spAutoFit/>
          </a:bodyPr>
          <a:lstStyle/>
          <a:p>
            <a:pPr lvl="0"/>
            <a:r>
              <a:rPr lang="en-US" sz="3600">
                <a:latin typeface="Times New Roman" pitchFamily="18"/>
              </a:rPr>
              <a:t>WHY VERMONT NEEDS A HEALTHY SOIL PROTECTION &amp; RESTORATION ACT</a:t>
            </a:r>
          </a:p>
        </p:txBody>
      </p:sp>
      <p:pic>
        <p:nvPicPr>
          <p:cNvPr id="3" name="">
            <a:extLst>
              <a:ext uri="{FF2B5EF4-FFF2-40B4-BE49-F238E27FC236}">
                <a16:creationId xmlns:a16="http://schemas.microsoft.com/office/drawing/2014/main" id="{BBAFD59D-99F8-464A-B5E8-C9641C92034A}"/>
              </a:ext>
            </a:extLst>
          </p:cNvPr>
          <p:cNvPicPr>
            <a:picLocks noGrp="1" noChangeAspect="1"/>
          </p:cNvPicPr>
          <p:nvPr>
            <p:ph type="pic" idx="4294967295"/>
          </p:nvPr>
        </p:nvPicPr>
        <p:blipFill>
          <a:blip r:embed="rId3">
            <a:lum/>
            <a:alphaModFix/>
          </a:blip>
          <a:srcRect/>
          <a:stretch>
            <a:fillRect/>
          </a:stretch>
        </p:blipFill>
        <p:spPr>
          <a:xfrm>
            <a:off x="524880" y="1326600"/>
            <a:ext cx="4384440" cy="3288239"/>
          </a:xfrm>
        </p:spPr>
      </p:pic>
      <p:pic>
        <p:nvPicPr>
          <p:cNvPr id="4" name="">
            <a:extLst>
              <a:ext uri="{FF2B5EF4-FFF2-40B4-BE49-F238E27FC236}">
                <a16:creationId xmlns:a16="http://schemas.microsoft.com/office/drawing/2014/main" id="{11E69AA1-859C-476A-80E5-34FC06DF6F80}"/>
              </a:ext>
            </a:extLst>
          </p:cNvPr>
          <p:cNvPicPr>
            <a:picLocks noGrp="1" noChangeAspect="1"/>
          </p:cNvPicPr>
          <p:nvPr>
            <p:ph type="pic" idx="4294967295"/>
          </p:nvPr>
        </p:nvPicPr>
        <p:blipFill>
          <a:blip r:embed="rId4">
            <a:lum/>
            <a:alphaModFix/>
          </a:blip>
          <a:srcRect/>
          <a:stretch>
            <a:fillRect/>
          </a:stretch>
        </p:blipFill>
        <p:spPr>
          <a:xfrm>
            <a:off x="5173560" y="1326600"/>
            <a:ext cx="4384440" cy="3288239"/>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A8B2-AEF7-4E1C-8706-6D4F1C803F78}"/>
              </a:ext>
            </a:extLst>
          </p:cNvPr>
          <p:cNvSpPr txBox="1">
            <a:spLocks noGrp="1"/>
          </p:cNvSpPr>
          <p:nvPr>
            <p:ph type="title" idx="4294967295"/>
          </p:nvPr>
        </p:nvSpPr>
        <p:spPr/>
        <p:txBody>
          <a:bodyPr vert="horz"/>
          <a:lstStyle/>
          <a:p>
            <a:pPr lvl="0"/>
            <a:br>
              <a:rPr lang="en-US" sz="2000">
                <a:solidFill>
                  <a:srgbClr val="1D2228"/>
                </a:solidFill>
                <a:latin typeface="Times New Roman" pitchFamily="18"/>
                <a:cs typeface="Times New Roman" pitchFamily="18"/>
              </a:rPr>
            </a:br>
            <a:r>
              <a:rPr lang="en-US" sz="2000">
                <a:solidFill>
                  <a:srgbClr val="1D2228"/>
                </a:solidFill>
                <a:latin typeface="Times New Roman" pitchFamily="18"/>
                <a:cs typeface="Times New Roman" pitchFamily="18"/>
              </a:rPr>
              <a:t>We could resurrect the New Deal era Soil Conservation Corps as the Soil Regeneration Corps and engage young people in planting trees and restoring habitat.</a:t>
            </a:r>
          </a:p>
        </p:txBody>
      </p:sp>
      <p:pic>
        <p:nvPicPr>
          <p:cNvPr id="3" name="">
            <a:extLst>
              <a:ext uri="{FF2B5EF4-FFF2-40B4-BE49-F238E27FC236}">
                <a16:creationId xmlns:a16="http://schemas.microsoft.com/office/drawing/2014/main" id="{B96A8446-007C-4598-AB0F-62A939E9C286}"/>
              </a:ext>
            </a:extLst>
          </p:cNvPr>
          <p:cNvPicPr>
            <a:picLocks noGrp="1" noChangeAspect="1"/>
          </p:cNvPicPr>
          <p:nvPr>
            <p:ph type="pic" idx="4294967295"/>
          </p:nvPr>
        </p:nvPicPr>
        <p:blipFill>
          <a:blip r:embed="rId3">
            <a:lum/>
            <a:alphaModFix/>
          </a:blip>
          <a:srcRect/>
          <a:stretch>
            <a:fillRect/>
          </a:stretch>
        </p:blipFill>
        <p:spPr>
          <a:xfrm>
            <a:off x="2573280" y="1326600"/>
            <a:ext cx="4932360" cy="3288239"/>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F399-9254-46B7-A49B-8341D195088B}"/>
              </a:ext>
            </a:extLst>
          </p:cNvPr>
          <p:cNvSpPr txBox="1">
            <a:spLocks noGrp="1"/>
          </p:cNvSpPr>
          <p:nvPr>
            <p:ph type="title" idx="4294967295"/>
          </p:nvPr>
        </p:nvSpPr>
        <p:spPr>
          <a:xfrm>
            <a:off x="503999" y="101520"/>
            <a:ext cx="9071640" cy="1195560"/>
          </a:xfrm>
        </p:spPr>
        <p:txBody>
          <a:bodyPr vert="horz"/>
          <a:lstStyle/>
          <a:p>
            <a:pPr lvl="0">
              <a:lnSpc>
                <a:spcPct val="106000"/>
              </a:lnSpc>
            </a:pPr>
            <a:r>
              <a:rPr lang="en-US" sz="1600">
                <a:solidFill>
                  <a:srgbClr val="000000"/>
                </a:solidFill>
                <a:latin typeface="Times New Roman" pitchFamily="18"/>
                <a:cs typeface="Times New Roman" pitchFamily="18"/>
              </a:rPr>
              <a:t>At the same time we could create opportunities to resettle climate refugees from the global south by offering access to land for farming and good-paying jobs in the growing food service sector. We could e</a:t>
            </a:r>
            <a:r>
              <a:rPr lang="en-US" sz="1600">
                <a:solidFill>
                  <a:srgbClr val="1D2228"/>
                </a:solidFill>
                <a:latin typeface="Times New Roman" pitchFamily="18"/>
                <a:cs typeface="Times New Roman" pitchFamily="18"/>
              </a:rPr>
              <a:t>stablish "new commons" through partnership between government, NGO's and land owners, to grant access to land to climate refugees, young and new farmers, indigenous population, people of color, women farmers, and others historically excluded from land tenure.</a:t>
            </a:r>
          </a:p>
        </p:txBody>
      </p:sp>
      <p:pic>
        <p:nvPicPr>
          <p:cNvPr id="3" name="">
            <a:extLst>
              <a:ext uri="{FF2B5EF4-FFF2-40B4-BE49-F238E27FC236}">
                <a16:creationId xmlns:a16="http://schemas.microsoft.com/office/drawing/2014/main" id="{22F330CA-8F6D-4AC8-88C7-6614B3CC1034}"/>
              </a:ext>
            </a:extLst>
          </p:cNvPr>
          <p:cNvPicPr>
            <a:picLocks noGrp="1" noChangeAspect="1"/>
          </p:cNvPicPr>
          <p:nvPr>
            <p:ph type="pic" idx="4294967295"/>
          </p:nvPr>
        </p:nvPicPr>
        <p:blipFill>
          <a:blip r:embed="rId3">
            <a:lum/>
            <a:alphaModFix/>
          </a:blip>
          <a:srcRect/>
          <a:stretch>
            <a:fillRect/>
          </a:stretch>
        </p:blipFill>
        <p:spPr>
          <a:xfrm>
            <a:off x="3806280" y="1371599"/>
            <a:ext cx="2466000" cy="3429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9D56-A12C-4A30-A7D9-822368055E31}"/>
              </a:ext>
            </a:extLst>
          </p:cNvPr>
          <p:cNvSpPr txBox="1">
            <a:spLocks noGrp="1"/>
          </p:cNvSpPr>
          <p:nvPr>
            <p:ph type="title" idx="4294967295"/>
          </p:nvPr>
        </p:nvSpPr>
        <p:spPr>
          <a:xfrm>
            <a:off x="503999" y="-11160"/>
            <a:ext cx="9071640" cy="1421640"/>
          </a:xfrm>
        </p:spPr>
        <p:txBody>
          <a:bodyPr vert="horz"/>
          <a:lstStyle/>
          <a:p>
            <a:pPr lvl="0">
              <a:lnSpc>
                <a:spcPct val="105000"/>
              </a:lnSpc>
            </a:pPr>
            <a:r>
              <a:rPr lang="en-US" sz="3200">
                <a:latin typeface="Times New Roman" pitchFamily="18"/>
                <a:cs typeface="Times New Roman" pitchFamily="18"/>
              </a:rPr>
              <a:t>But for any of this to happen we need to elevate healthy soil as the essential ingredient to surviving the climate and ecological crisis.</a:t>
            </a:r>
          </a:p>
        </p:txBody>
      </p:sp>
      <p:pic>
        <p:nvPicPr>
          <p:cNvPr id="3" name="">
            <a:extLst>
              <a:ext uri="{FF2B5EF4-FFF2-40B4-BE49-F238E27FC236}">
                <a16:creationId xmlns:a16="http://schemas.microsoft.com/office/drawing/2014/main" id="{65553C1F-765C-4D2F-A9C1-30BA3D4728DC}"/>
              </a:ext>
            </a:extLst>
          </p:cNvPr>
          <p:cNvPicPr>
            <a:picLocks noGrp="1" noChangeAspect="1"/>
          </p:cNvPicPr>
          <p:nvPr>
            <p:ph type="pic" idx="4294967295"/>
          </p:nvPr>
        </p:nvPicPr>
        <p:blipFill>
          <a:blip r:embed="rId3">
            <a:lum/>
            <a:alphaModFix/>
          </a:blip>
          <a:srcRect/>
          <a:stretch>
            <a:fillRect/>
          </a:stretch>
        </p:blipFill>
        <p:spPr>
          <a:xfrm>
            <a:off x="2743199" y="1969560"/>
            <a:ext cx="4572000" cy="3288239"/>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BDEA-EFEC-47FA-AA61-511064D5377F}"/>
              </a:ext>
            </a:extLst>
          </p:cNvPr>
          <p:cNvSpPr txBox="1">
            <a:spLocks noGrp="1"/>
          </p:cNvSpPr>
          <p:nvPr>
            <p:ph type="title" idx="4294967295"/>
          </p:nvPr>
        </p:nvSpPr>
        <p:spPr/>
        <p:txBody>
          <a:bodyPr vert="horz"/>
          <a:lstStyle/>
          <a:p>
            <a:pPr lvl="0"/>
            <a:r>
              <a:rPr lang="en-US" sz="4000">
                <a:latin typeface="Times New Roman" pitchFamily="18"/>
              </a:rPr>
              <a:t>SOIL IS LIFE!</a:t>
            </a:r>
          </a:p>
        </p:txBody>
      </p:sp>
      <p:pic>
        <p:nvPicPr>
          <p:cNvPr id="3" name="">
            <a:extLst>
              <a:ext uri="{FF2B5EF4-FFF2-40B4-BE49-F238E27FC236}">
                <a16:creationId xmlns:a16="http://schemas.microsoft.com/office/drawing/2014/main" id="{FC3AAD3F-267A-48DD-B782-763E5D6B79F1}"/>
              </a:ext>
            </a:extLst>
          </p:cNvPr>
          <p:cNvPicPr>
            <a:picLocks noGrp="1" noChangeAspect="1"/>
          </p:cNvPicPr>
          <p:nvPr>
            <p:ph type="pic" idx="4294967295"/>
          </p:nvPr>
        </p:nvPicPr>
        <p:blipFill>
          <a:blip r:embed="rId3">
            <a:lum/>
            <a:alphaModFix/>
          </a:blip>
          <a:srcRect/>
          <a:stretch>
            <a:fillRect/>
          </a:stretch>
        </p:blipFill>
        <p:spPr>
          <a:xfrm>
            <a:off x="3946680" y="1326600"/>
            <a:ext cx="2185560" cy="3288239"/>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66CBB-BB15-42FF-8539-D8716B0F473B}"/>
              </a:ext>
            </a:extLst>
          </p:cNvPr>
          <p:cNvSpPr txBox="1">
            <a:spLocks noGrp="1"/>
          </p:cNvSpPr>
          <p:nvPr>
            <p:ph type="title" idx="4294967295"/>
          </p:nvPr>
        </p:nvSpPr>
        <p:spPr>
          <a:xfrm>
            <a:off x="503999" y="-2425680"/>
            <a:ext cx="9071640" cy="6249960"/>
          </a:xfrm>
        </p:spPr>
        <p:txBody>
          <a:bodyPr vert="horz"/>
          <a:lstStyle/>
          <a:p>
            <a:pPr lvl="0">
              <a:lnSpc>
                <a:spcPct val="105000"/>
              </a:lnSpc>
              <a:tabLst>
                <a:tab pos="3934440" algn="l"/>
              </a:tabLst>
            </a:pPr>
            <a:r>
              <a:rPr lang="en-US" sz="1800">
                <a:solidFill>
                  <a:srgbClr val="000000"/>
                </a:solidFill>
                <a:latin typeface="Times New Roman" pitchFamily="18"/>
                <a:cs typeface="Times New Roman" pitchFamily="18"/>
              </a:rPr>
              <a:t>To meet our binding greenhouse gas emission reduction targets as established under the passage of the VT Global Warming Solutions Act we need to elevate healthy soil as an essential ingredient to respond realistically to the climate and ecological crisis. Simply reducing GHG emissions won’t be enough to stave off the worst scenarios of abrupt climate change.</a:t>
            </a:r>
          </a:p>
        </p:txBody>
      </p:sp>
      <p:pic>
        <p:nvPicPr>
          <p:cNvPr id="3" name="">
            <a:extLst>
              <a:ext uri="{FF2B5EF4-FFF2-40B4-BE49-F238E27FC236}">
                <a16:creationId xmlns:a16="http://schemas.microsoft.com/office/drawing/2014/main" id="{E15D9711-74D2-4BC9-A795-EF0FCC73FE81}"/>
              </a:ext>
            </a:extLst>
          </p:cNvPr>
          <p:cNvPicPr>
            <a:picLocks noGrp="1" noChangeAspect="1"/>
          </p:cNvPicPr>
          <p:nvPr>
            <p:ph type="pic" idx="4294967295"/>
          </p:nvPr>
        </p:nvPicPr>
        <p:blipFill>
          <a:blip r:embed="rId3">
            <a:lum/>
            <a:alphaModFix/>
          </a:blip>
          <a:srcRect/>
          <a:stretch>
            <a:fillRect/>
          </a:stretch>
        </p:blipFill>
        <p:spPr>
          <a:xfrm>
            <a:off x="503640" y="1479240"/>
            <a:ext cx="4426920" cy="2982600"/>
          </a:xfrm>
        </p:spPr>
      </p:pic>
      <p:pic>
        <p:nvPicPr>
          <p:cNvPr id="4" name="">
            <a:extLst>
              <a:ext uri="{FF2B5EF4-FFF2-40B4-BE49-F238E27FC236}">
                <a16:creationId xmlns:a16="http://schemas.microsoft.com/office/drawing/2014/main" id="{5C31F8CE-314C-4563-85AD-E46749A8882B}"/>
              </a:ext>
            </a:extLst>
          </p:cNvPr>
          <p:cNvPicPr>
            <a:picLocks noGrp="1" noChangeAspect="1"/>
          </p:cNvPicPr>
          <p:nvPr>
            <p:ph type="pic" idx="4294967295"/>
          </p:nvPr>
        </p:nvPicPr>
        <p:blipFill>
          <a:blip r:embed="rId4">
            <a:lum/>
            <a:alphaModFix/>
          </a:blip>
          <a:srcRect/>
          <a:stretch>
            <a:fillRect/>
          </a:stretch>
        </p:blipFill>
        <p:spPr>
          <a:xfrm>
            <a:off x="5152320" y="1771920"/>
            <a:ext cx="4426920" cy="2397599"/>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FC4C-E3AF-4B55-987E-4D25D0C5D201}"/>
              </a:ext>
            </a:extLst>
          </p:cNvPr>
          <p:cNvSpPr txBox="1">
            <a:spLocks noGrp="1"/>
          </p:cNvSpPr>
          <p:nvPr>
            <p:ph type="title" idx="4294967295"/>
          </p:nvPr>
        </p:nvSpPr>
        <p:spPr>
          <a:xfrm>
            <a:off x="503999" y="168840"/>
            <a:ext cx="9071640" cy="1060920"/>
          </a:xfrm>
        </p:spPr>
        <p:txBody>
          <a:bodyPr vert="horz"/>
          <a:lstStyle/>
          <a:p>
            <a:pPr lvl="0">
              <a:lnSpc>
                <a:spcPct val="105000"/>
              </a:lnSpc>
            </a:pPr>
            <a:r>
              <a:rPr lang="en-US" sz="2400">
                <a:latin typeface="Times New Roman" pitchFamily="18"/>
                <a:cs typeface="Times New Roman" pitchFamily="18"/>
              </a:rPr>
              <a:t>In 1972, under pressure from a burgeoning environmental movement, the Nixon administration passed the Clean Air &amp; Clean Water Protection Acts and established the EPA.</a:t>
            </a:r>
          </a:p>
        </p:txBody>
      </p:sp>
      <p:pic>
        <p:nvPicPr>
          <p:cNvPr id="3" name="">
            <a:extLst>
              <a:ext uri="{FF2B5EF4-FFF2-40B4-BE49-F238E27FC236}">
                <a16:creationId xmlns:a16="http://schemas.microsoft.com/office/drawing/2014/main" id="{5F749CDB-49A6-4478-813E-473D0AF77AC0}"/>
              </a:ext>
            </a:extLst>
          </p:cNvPr>
          <p:cNvPicPr>
            <a:picLocks noGrp="1" noChangeAspect="1"/>
          </p:cNvPicPr>
          <p:nvPr>
            <p:ph type="pic" idx="4294967295"/>
          </p:nvPr>
        </p:nvPicPr>
        <p:blipFill>
          <a:blip r:embed="rId3">
            <a:lum/>
            <a:alphaModFix/>
          </a:blip>
          <a:srcRect/>
          <a:stretch>
            <a:fillRect/>
          </a:stretch>
        </p:blipFill>
        <p:spPr>
          <a:xfrm>
            <a:off x="503640" y="1734840"/>
            <a:ext cx="4426920" cy="2471399"/>
          </a:xfrm>
        </p:spPr>
      </p:pic>
      <p:pic>
        <p:nvPicPr>
          <p:cNvPr id="4" name="">
            <a:extLst>
              <a:ext uri="{FF2B5EF4-FFF2-40B4-BE49-F238E27FC236}">
                <a16:creationId xmlns:a16="http://schemas.microsoft.com/office/drawing/2014/main" id="{5CAB283E-6C2F-4E86-8F16-9E3D38CC9884}"/>
              </a:ext>
            </a:extLst>
          </p:cNvPr>
          <p:cNvPicPr>
            <a:picLocks noGrp="1" noChangeAspect="1"/>
          </p:cNvPicPr>
          <p:nvPr>
            <p:ph type="pic" idx="4294967295"/>
          </p:nvPr>
        </p:nvPicPr>
        <p:blipFill>
          <a:blip r:embed="rId4">
            <a:lum/>
            <a:alphaModFix/>
          </a:blip>
          <a:srcRect/>
          <a:stretch>
            <a:fillRect/>
          </a:stretch>
        </p:blipFill>
        <p:spPr>
          <a:xfrm>
            <a:off x="5152320" y="1588680"/>
            <a:ext cx="4426920" cy="276408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692B-68D8-4ACC-801B-FFE33279EBDA}"/>
              </a:ext>
            </a:extLst>
          </p:cNvPr>
          <p:cNvSpPr txBox="1">
            <a:spLocks noGrp="1"/>
          </p:cNvSpPr>
          <p:nvPr>
            <p:ph type="title" idx="4294967295"/>
          </p:nvPr>
        </p:nvSpPr>
        <p:spPr/>
        <p:txBody>
          <a:bodyPr vert="horz">
            <a:spAutoFit/>
          </a:bodyPr>
          <a:lstStyle/>
          <a:p>
            <a:pPr lvl="0">
              <a:lnSpc>
                <a:spcPct val="105000"/>
              </a:lnSpc>
            </a:pPr>
            <a:r>
              <a:rPr lang="en-US" sz="2000">
                <a:latin typeface="Times New Roman" pitchFamily="18"/>
                <a:cs typeface="Times New Roman" pitchFamily="18"/>
              </a:rPr>
              <a:t>Although a landmark victory for the environment, this was a clear case of putting the cart before the horse: until we pass a Healthy Soil Protection and Restoration Act, we cannot have clean air and water---it is not possible without healthy soil.</a:t>
            </a:r>
          </a:p>
        </p:txBody>
      </p:sp>
      <p:pic>
        <p:nvPicPr>
          <p:cNvPr id="3" name="">
            <a:extLst>
              <a:ext uri="{FF2B5EF4-FFF2-40B4-BE49-F238E27FC236}">
                <a16:creationId xmlns:a16="http://schemas.microsoft.com/office/drawing/2014/main" id="{0A80D6FA-B15B-407C-81F1-CBD0B6D30084}"/>
              </a:ext>
            </a:extLst>
          </p:cNvPr>
          <p:cNvPicPr>
            <a:picLocks noGrp="1" noChangeAspect="1"/>
          </p:cNvPicPr>
          <p:nvPr>
            <p:ph type="pic" idx="4294967295"/>
          </p:nvPr>
        </p:nvPicPr>
        <p:blipFill>
          <a:blip r:embed="rId3">
            <a:lum/>
            <a:alphaModFix/>
          </a:blip>
          <a:srcRect/>
          <a:stretch>
            <a:fillRect/>
          </a:stretch>
        </p:blipFill>
        <p:spPr>
          <a:xfrm>
            <a:off x="2847240" y="1326600"/>
            <a:ext cx="4384440" cy="3288239"/>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5DB2891-0C29-4734-A4F8-C30B521A5EB1}"/>
              </a:ext>
            </a:extLst>
          </p:cNvPr>
          <p:cNvSpPr txBox="1">
            <a:spLocks noGrp="1"/>
          </p:cNvSpPr>
          <p:nvPr>
            <p:ph type="subTitle" idx="4294967295"/>
          </p:nvPr>
        </p:nvSpPr>
        <p:spPr>
          <a:xfrm>
            <a:off x="504359" y="226080"/>
            <a:ext cx="9071640" cy="4388400"/>
          </a:xfrm>
        </p:spPr>
        <p:txBody>
          <a:bodyPr vert="horz" anchor="ctr"/>
          <a:lstStyle/>
          <a:p>
            <a:pPr lvl="0" algn="ctr"/>
            <a:r>
              <a:rPr lang="en-US">
                <a:latin typeface="Times New Roman" pitchFamily="18"/>
                <a:cs typeface="Times New Roman" pitchFamily="18"/>
              </a:rPr>
              <a:t>Our only real wealth as a civilization is our soils. The state has a fiduciary responsibility to protect and restore our soil resources by providing a base income to land managers who can regenerate soil while producing food, fuel, fiber, building materials, and medicine.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BA0-DE39-4B13-A7D2-A9907C868BDD}"/>
              </a:ext>
            </a:extLst>
          </p:cNvPr>
          <p:cNvSpPr txBox="1">
            <a:spLocks noGrp="1"/>
          </p:cNvSpPr>
          <p:nvPr>
            <p:ph type="title" idx="4294967295"/>
          </p:nvPr>
        </p:nvSpPr>
        <p:spPr>
          <a:xfrm>
            <a:off x="503999" y="225360"/>
            <a:ext cx="9071640" cy="947880"/>
          </a:xfrm>
        </p:spPr>
        <p:txBody>
          <a:bodyPr vert="horz">
            <a:spAutoFit/>
          </a:bodyPr>
          <a:lstStyle/>
          <a:p>
            <a:pPr lvl="0">
              <a:lnSpc>
                <a:spcPct val="105000"/>
              </a:lnSpc>
            </a:pPr>
            <a:r>
              <a:rPr lang="en-US" sz="3200">
                <a:latin typeface="Times New Roman" pitchFamily="18"/>
                <a:cs typeface="Times New Roman" pitchFamily="18"/>
              </a:rPr>
              <a:t>In this era of ecological collapse, regenerative land managers are our frontline essential workers.</a:t>
            </a:r>
          </a:p>
        </p:txBody>
      </p:sp>
      <p:pic>
        <p:nvPicPr>
          <p:cNvPr id="3" name="">
            <a:extLst>
              <a:ext uri="{FF2B5EF4-FFF2-40B4-BE49-F238E27FC236}">
                <a16:creationId xmlns:a16="http://schemas.microsoft.com/office/drawing/2014/main" id="{09C76CCA-4AED-4F81-9CEA-B67B93D830B9}"/>
              </a:ext>
            </a:extLst>
          </p:cNvPr>
          <p:cNvPicPr>
            <a:picLocks noGrp="1" noChangeAspect="1"/>
          </p:cNvPicPr>
          <p:nvPr>
            <p:ph type="pic" idx="4294967295"/>
          </p:nvPr>
        </p:nvPicPr>
        <p:blipFill>
          <a:blip r:embed="rId3">
            <a:lum/>
            <a:alphaModFix/>
          </a:blip>
          <a:srcRect/>
          <a:stretch>
            <a:fillRect/>
          </a:stretch>
        </p:blipFill>
        <p:spPr>
          <a:xfrm>
            <a:off x="1612800" y="1326600"/>
            <a:ext cx="2208960" cy="3288239"/>
          </a:xfrm>
        </p:spPr>
      </p:pic>
      <p:pic>
        <p:nvPicPr>
          <p:cNvPr id="4" name="">
            <a:extLst>
              <a:ext uri="{FF2B5EF4-FFF2-40B4-BE49-F238E27FC236}">
                <a16:creationId xmlns:a16="http://schemas.microsoft.com/office/drawing/2014/main" id="{737EF943-8C48-4ECE-81CA-3EC65B25837E}"/>
              </a:ext>
            </a:extLst>
          </p:cNvPr>
          <p:cNvPicPr>
            <a:picLocks noGrp="1" noChangeAspect="1"/>
          </p:cNvPicPr>
          <p:nvPr>
            <p:ph type="pic" idx="4294967295"/>
          </p:nvPr>
        </p:nvPicPr>
        <p:blipFill>
          <a:blip r:embed="rId4">
            <a:lum/>
            <a:alphaModFix/>
          </a:blip>
          <a:srcRect/>
          <a:stretch>
            <a:fillRect/>
          </a:stretch>
        </p:blipFill>
        <p:spPr>
          <a:xfrm>
            <a:off x="5152320" y="1546560"/>
            <a:ext cx="4426920" cy="284832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6E31-8644-4D04-861F-770EAC4DBE6D}"/>
              </a:ext>
            </a:extLst>
          </p:cNvPr>
          <p:cNvSpPr txBox="1">
            <a:spLocks noGrp="1"/>
          </p:cNvSpPr>
          <p:nvPr>
            <p:ph type="title" idx="4294967295"/>
          </p:nvPr>
        </p:nvSpPr>
        <p:spPr>
          <a:xfrm>
            <a:off x="503999" y="79920"/>
            <a:ext cx="9071640" cy="1239120"/>
          </a:xfrm>
        </p:spPr>
        <p:txBody>
          <a:bodyPr vert="horz"/>
          <a:lstStyle/>
          <a:p>
            <a:pPr lvl="0">
              <a:lnSpc>
                <a:spcPct val="105000"/>
              </a:lnSpc>
            </a:pPr>
            <a:r>
              <a:rPr lang="en-US" sz="2800">
                <a:latin typeface="Times New Roman" pitchFamily="18"/>
                <a:cs typeface="Times New Roman" pitchFamily="18"/>
              </a:rPr>
              <a:t>We need progressive soil health policy reflective of a radical shift in societal priorities---where soil is recognized as “basic infrastructure”.</a:t>
            </a:r>
          </a:p>
        </p:txBody>
      </p:sp>
      <p:pic>
        <p:nvPicPr>
          <p:cNvPr id="3" name="">
            <a:extLst>
              <a:ext uri="{FF2B5EF4-FFF2-40B4-BE49-F238E27FC236}">
                <a16:creationId xmlns:a16="http://schemas.microsoft.com/office/drawing/2014/main" id="{26729DF3-F1A0-4080-BAC3-798B17376EBC}"/>
              </a:ext>
            </a:extLst>
          </p:cNvPr>
          <p:cNvPicPr>
            <a:picLocks noGrp="1" noChangeAspect="1"/>
          </p:cNvPicPr>
          <p:nvPr>
            <p:ph type="pic" idx="4294967295"/>
          </p:nvPr>
        </p:nvPicPr>
        <p:blipFill>
          <a:blip r:embed="rId3">
            <a:lum/>
            <a:alphaModFix/>
          </a:blip>
          <a:srcRect/>
          <a:stretch>
            <a:fillRect/>
          </a:stretch>
        </p:blipFill>
        <p:spPr>
          <a:xfrm>
            <a:off x="2573280" y="1326600"/>
            <a:ext cx="4932360" cy="3288239"/>
          </a:xfrm>
        </p:spPr>
      </p:pic>
    </p:spTree>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1460</Words>
  <Application>Microsoft Office PowerPoint</Application>
  <PresentationFormat>Widescreen</PresentationFormat>
  <Paragraphs>71</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Liberation Sans</vt:lpstr>
      <vt:lpstr>Liberation Serif</vt:lpstr>
      <vt:lpstr>Times New Roman</vt:lpstr>
      <vt:lpstr>Default</vt:lpstr>
      <vt:lpstr>SMALL FARMER INPUT</vt:lpstr>
      <vt:lpstr>We protect what we love</vt:lpstr>
      <vt:lpstr>WHY VERMONT NEEDS A HEALTHY SOIL PROTECTION &amp; RESTORATION ACT</vt:lpstr>
      <vt:lpstr>To meet our binding greenhouse gas emission reduction targets as established under the passage of the VT Global Warming Solutions Act we need to elevate healthy soil as an essential ingredient to respond realistically to the climate and ecological crisis. Simply reducing GHG emissions won’t be enough to stave off the worst scenarios of abrupt climate change.</vt:lpstr>
      <vt:lpstr>In 1972, under pressure from a burgeoning environmental movement, the Nixon administration passed the Clean Air &amp; Clean Water Protection Acts and established the EPA.</vt:lpstr>
      <vt:lpstr>Although a landmark victory for the environment, this was a clear case of putting the cart before the horse: until we pass a Healthy Soil Protection and Restoration Act, we cannot have clean air and water---it is not possible without healthy soil.</vt:lpstr>
      <vt:lpstr>PowerPoint Presentation</vt:lpstr>
      <vt:lpstr>In this era of ecological collapse, regenerative land managers are our frontline essential workers.</vt:lpstr>
      <vt:lpstr>We need progressive soil health policy reflective of a radical shift in societal priorities---where soil is recognized as “basic infrastructure”.</vt:lpstr>
      <vt:lpstr>We must decouple organic-regenerative farming from the capitalist system, or at least provide sufficient safety nets to guarantee a living wage for all farmers and farm workers engaged in organic regenerative land management.</vt:lpstr>
      <vt:lpstr>To implement the VT Healthy Soil Protection &amp; Restoration Act we should incentivize the adoption of:</vt:lpstr>
      <vt:lpstr>PowerPoint Presentation</vt:lpstr>
      <vt:lpstr>Using the Nutrient Management Plans as a model, state, federal agents, and independent consultants can assist land managers in developing soil health plans. The aim is for long term adoption of practices with commensurate long term financial incentives and technical assistance.</vt:lpstr>
      <vt:lpstr>Field agents can do yearly site visits and regular follow ups to monitor and assist in the implementation of practices.</vt:lpstr>
      <vt:lpstr>The strategy is to coordinate already existing state, federal &amp; NGO programs in order to amplify the collective impact of all these efforts exponentially. We can build out the regional Conservation District offices to coordinate delivery of technical assistance in each major watershed.</vt:lpstr>
      <vt:lpstr>The six basic principles of soil health, first developed by the NRCS, provide a rubric for the adoption of healthy soil practices.</vt:lpstr>
      <vt:lpstr>Each land manager would have a “team” of experts to help implement and troubleshoot. This team could coordinate with the Farm Viability Program to strive for successful outcomes at every level. Site characteristics and social context will be taken into account to ensure an equitable and just transition toward organic regenerative management.</vt:lpstr>
      <vt:lpstr>All practices should be seen as comprising a synergy of effects to restore the totality of landscape functions of the farm or forest ecosystem. Incentives will no longer be granted piecemeal for specific practices---rather participants are aided to develop comprehensive plans.</vt:lpstr>
      <vt:lpstr>Soil Health Management Systems would allow for the land manager to apply for assistance on a variety of practices under a single contract. This would increase enrollment and voluntary compliance with Required Agricultural Practices. Incentives are a favorable approach over regulations. Successful pilot projects and farmer-to-farmer training are proven methods for accelerating the adoption of healthy soils practices among the legacy farming community.</vt:lpstr>
      <vt:lpstr>It is not practical to measure carbon sequestration, water quality and other enhanced functions on every farm every year. Therefore UVM should continue to conduct trials and monitor pilot farms to establish median averages resulting from the implementation of soil health plans. Farmers will be expected to document practices.</vt:lpstr>
      <vt:lpstr>Let’s ensure that payment for ecological services is not restricted to cleaner water and carbon sequestration. We need a holistic measure of the ecological and economic benefits farmers contribute to society. We need to take into account all of the landscape functions of a farm or forest and how restoring these contributes to the health of the bioregion.</vt:lpstr>
      <vt:lpstr>Not only do local organic regenerative farms build soil, infiltrate more water, and restore habitat, they also reduce the overall carbon footprint associated with food production by eliminating chemical inputs, reducing tractor use, and reducing transportation through local distribution.</vt:lpstr>
      <vt:lpstr>Carbon farming is a long term proposition. Every farm will experience ebbs and flows in sequestration, but there is not a farm in Vermont that can’t build more soil organic matter. It is this cumulative effect that is exponentially important and why payment should be equitable across the board for all land managers participating in soil health management regardless of acreage.</vt:lpstr>
      <vt:lpstr>PowerPoint Presentation</vt:lpstr>
      <vt:lpstr>We need to place our attention equally upon the forestry sector. Worldwide 50% of the carbon stored in forests is held by the top 1% of the biggest trees. New findings show that, although it is not as rapid as in young trees, sequestration is greatest from the growth period of 50 years to 150 years of age and is continuous after that. The soil biome of an old growth forest is so robust that an estimated 60% of the carbon is stored below the ground.</vt:lpstr>
      <vt:lpstr>Beginning in 2010, for the first time in over one-hundred years, Vermont is again losing forest to the tune of 1500 acres a year. Unchecked development, clear cutting and fragmentation all threaten the health of our woodlands.</vt:lpstr>
      <vt:lpstr>Let’s ensure that Ecological Forest Management become a required practice of Current Use and make re-wilding and proforestation accepted practices for restoring bio-diversity and building up our strategic carbon reserves.</vt:lpstr>
      <vt:lpstr>Healthy soil practices are applicable in suburban and urban settings, too. Cities, towns and villages may implement healthy soil plans by creating more green spaces, community gardens and food parks. Water infiltration can be improved by establishing riparian buffers and replacement of asphalt and concrete with permeable surfaces. Urban grey water and run-off can be filtered through living filtration systems. Property managers and homeowners who practice organic regenerative yard care have an important role. On-farm and municipal composting can put us on track toward a circular economy and a zero-waste society.</vt:lpstr>
      <vt:lpstr>A regenerative farm renaissance could boost Vermont’s agri-tourism industry. Imagine our hills and valleys graced with a tapestry of organic regenerative diversified farms and regional food hubs. Tourists could travel hub-to-hub in electric buses charged by on-farm renewables to experience the specialty products of each region. We could become the “Napa Valley” of the organic regenerative movement. New and young farmers would flock here to attend Ag schools and intern on our farms, processing plants &amp; abattoirs.</vt:lpstr>
      <vt:lpstr> We could resurrect the New Deal era Soil Conservation Corps as the Soil Regeneration Corps and engage young people in planting trees and restoring habitat.</vt:lpstr>
      <vt:lpstr>At the same time we could create opportunities to resettle climate refugees from the global south by offering access to land for farming and good-paying jobs in the growing food service sector. We could establish "new commons" through partnership between government, NGO's and land owners, to grant access to land to climate refugees, young and new farmers, indigenous population, people of color, women farmers, and others historically excluded from land tenure.</vt:lpstr>
      <vt:lpstr>But for any of this to happen we need to elevate healthy soil as the essential ingredient to surviving the climate and ecological crisis.</vt:lpstr>
      <vt:lpstr>SOIL IS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FARMER INPUT</dc:title>
  <cp:lastModifiedBy>Howlett, Sonia</cp:lastModifiedBy>
  <cp:revision>16</cp:revision>
  <dcterms:created xsi:type="dcterms:W3CDTF">2021-11-22T18:31:58Z</dcterms:created>
  <dcterms:modified xsi:type="dcterms:W3CDTF">2021-12-20T17:15:28Z</dcterms:modified>
</cp:coreProperties>
</file>