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84" r:id="rId5"/>
    <p:sldId id="1098" r:id="rId6"/>
    <p:sldId id="1111" r:id="rId7"/>
    <p:sldId id="1112" r:id="rId8"/>
    <p:sldId id="1110" r:id="rId9"/>
    <p:sldId id="1101" r:id="rId10"/>
    <p:sldId id="1105" r:id="rId11"/>
    <p:sldId id="1106" r:id="rId12"/>
    <p:sldId id="1107" r:id="rId13"/>
    <p:sldId id="1108" r:id="rId14"/>
    <p:sldId id="1103" r:id="rId15"/>
    <p:sldId id="1104" r:id="rId16"/>
    <p:sldId id="1102" r:id="rId17"/>
    <p:sldId id="111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7746B5-C38C-8068-9EEC-98F150046925}" name="Howlett, Sonia" initials="HS" userId="S::sonia.howlett@vermont.gov::ea1568f4-bdcd-439c-9d54-0266076b9292" providerId="AD"/>
  <p188:author id="{D58D0AC3-4CC0-F05B-180B-A1D2BA72E819}" name="Peck, Judson" initials="PJ" userId="S::judson.peck@vermont.gov::8f20e3b9-9156-4f95-b86e-15584fc30c9f" providerId="AD"/>
  <p188:author id="{FC35F0C8-7216-261A-A3A2-68B09F659D8B}" name="Patch, Ryan" initials="PR" userId="S::Ryan.Patch@vermont.gov::b9c277cd-0a79-49d5-ab94-875ccf9bf4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5F3D9C-39C3-4E3F-9186-98F1E28FFCDD}" v="19" dt="2023-01-10T17:02:15.0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65" autoAdjust="0"/>
    <p:restoredTop sz="94694"/>
  </p:normalViewPr>
  <p:slideViewPr>
    <p:cSldViewPr snapToGrid="0">
      <p:cViewPr varScale="1">
        <p:scale>
          <a:sx n="117" d="100"/>
          <a:sy n="117" d="100"/>
        </p:scale>
        <p:origin x="728"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ch, Ryan" userId="b9c277cd-0a79-49d5-ab94-875ccf9bf4cf" providerId="ADAL" clId="{835F3D9C-39C3-4E3F-9186-98F1E28FFCDD}"/>
    <pc:docChg chg="undo custSel addSld modSld sldOrd">
      <pc:chgData name="Patch, Ryan" userId="b9c277cd-0a79-49d5-ab94-875ccf9bf4cf" providerId="ADAL" clId="{835F3D9C-39C3-4E3F-9186-98F1E28FFCDD}" dt="2023-01-10T17:03:23.481" v="798" actId="478"/>
      <pc:docMkLst>
        <pc:docMk/>
      </pc:docMkLst>
      <pc:sldChg chg="modSp mod">
        <pc:chgData name="Patch, Ryan" userId="b9c277cd-0a79-49d5-ab94-875ccf9bf4cf" providerId="ADAL" clId="{835F3D9C-39C3-4E3F-9186-98F1E28FFCDD}" dt="2023-01-10T16:58:52.693" v="737" actId="20577"/>
        <pc:sldMkLst>
          <pc:docMk/>
          <pc:sldMk cId="226218440" sldId="284"/>
        </pc:sldMkLst>
        <pc:spChg chg="mod">
          <ac:chgData name="Patch, Ryan" userId="b9c277cd-0a79-49d5-ab94-875ccf9bf4cf" providerId="ADAL" clId="{835F3D9C-39C3-4E3F-9186-98F1E28FFCDD}" dt="2023-01-10T16:58:52.693" v="737" actId="20577"/>
          <ac:spMkLst>
            <pc:docMk/>
            <pc:sldMk cId="226218440" sldId="284"/>
            <ac:spMk id="3" creationId="{DC0852F3-3232-4DF2-8F0D-0EE590B3D655}"/>
          </ac:spMkLst>
        </pc:spChg>
      </pc:sldChg>
      <pc:sldChg chg="modSp mod">
        <pc:chgData name="Patch, Ryan" userId="b9c277cd-0a79-49d5-ab94-875ccf9bf4cf" providerId="ADAL" clId="{835F3D9C-39C3-4E3F-9186-98F1E28FFCDD}" dt="2023-01-10T17:01:35.731" v="738" actId="5793"/>
        <pc:sldMkLst>
          <pc:docMk/>
          <pc:sldMk cId="2852064007" sldId="1098"/>
        </pc:sldMkLst>
        <pc:spChg chg="mod">
          <ac:chgData name="Patch, Ryan" userId="b9c277cd-0a79-49d5-ab94-875ccf9bf4cf" providerId="ADAL" clId="{835F3D9C-39C3-4E3F-9186-98F1E28FFCDD}" dt="2023-01-10T17:01:35.731" v="738" actId="5793"/>
          <ac:spMkLst>
            <pc:docMk/>
            <pc:sldMk cId="2852064007" sldId="1098"/>
            <ac:spMk id="7" creationId="{90E0135A-D3C2-3840-0EF6-ED4B3637E138}"/>
          </ac:spMkLst>
        </pc:spChg>
      </pc:sldChg>
      <pc:sldChg chg="addSp delSp modSp mod">
        <pc:chgData name="Patch, Ryan" userId="b9c277cd-0a79-49d5-ab94-875ccf9bf4cf" providerId="ADAL" clId="{835F3D9C-39C3-4E3F-9186-98F1E28FFCDD}" dt="2023-01-10T17:02:43.625" v="769" actId="478"/>
        <pc:sldMkLst>
          <pc:docMk/>
          <pc:sldMk cId="1731383735" sldId="1101"/>
        </pc:sldMkLst>
        <pc:spChg chg="mod">
          <ac:chgData name="Patch, Ryan" userId="b9c277cd-0a79-49d5-ab94-875ccf9bf4cf" providerId="ADAL" clId="{835F3D9C-39C3-4E3F-9186-98F1E28FFCDD}" dt="2023-01-10T15:13:31.074" v="94"/>
          <ac:spMkLst>
            <pc:docMk/>
            <pc:sldMk cId="1731383735" sldId="1101"/>
            <ac:spMk id="3" creationId="{3164C2F9-F46C-4A94-AF67-C52C15816B70}"/>
          </ac:spMkLst>
        </pc:spChg>
        <pc:spChg chg="del mod">
          <ac:chgData name="Patch, Ryan" userId="b9c277cd-0a79-49d5-ab94-875ccf9bf4cf" providerId="ADAL" clId="{835F3D9C-39C3-4E3F-9186-98F1E28FFCDD}" dt="2023-01-10T17:02:31.514" v="756" actId="478"/>
          <ac:spMkLst>
            <pc:docMk/>
            <pc:sldMk cId="1731383735" sldId="1101"/>
            <ac:spMk id="5" creationId="{4F1EFEC6-0720-06EA-2D5E-BC673564EF77}"/>
          </ac:spMkLst>
        </pc:spChg>
        <pc:spChg chg="mod">
          <ac:chgData name="Patch, Ryan" userId="b9c277cd-0a79-49d5-ab94-875ccf9bf4cf" providerId="ADAL" clId="{835F3D9C-39C3-4E3F-9186-98F1E28FFCDD}" dt="2023-01-10T15:40:55.581" v="352" actId="1035"/>
          <ac:spMkLst>
            <pc:docMk/>
            <pc:sldMk cId="1731383735" sldId="1101"/>
            <ac:spMk id="6" creationId="{37590617-74EA-4987-80EA-3D2122C94CE7}"/>
          </ac:spMkLst>
        </pc:spChg>
        <pc:spChg chg="del mod">
          <ac:chgData name="Patch, Ryan" userId="b9c277cd-0a79-49d5-ab94-875ccf9bf4cf" providerId="ADAL" clId="{835F3D9C-39C3-4E3F-9186-98F1E28FFCDD}" dt="2023-01-10T17:02:34.032" v="759" actId="478"/>
          <ac:spMkLst>
            <pc:docMk/>
            <pc:sldMk cId="1731383735" sldId="1101"/>
            <ac:spMk id="7" creationId="{CCD16A33-DDF4-0F1E-DDB6-03E0F7847972}"/>
          </ac:spMkLst>
        </pc:spChg>
        <pc:spChg chg="del mod">
          <ac:chgData name="Patch, Ryan" userId="b9c277cd-0a79-49d5-ab94-875ccf9bf4cf" providerId="ADAL" clId="{835F3D9C-39C3-4E3F-9186-98F1E28FFCDD}" dt="2023-01-10T17:02:36.289" v="762" actId="478"/>
          <ac:spMkLst>
            <pc:docMk/>
            <pc:sldMk cId="1731383735" sldId="1101"/>
            <ac:spMk id="8" creationId="{C729A436-4D64-4DE5-BACB-552EF46CA791}"/>
          </ac:spMkLst>
        </pc:spChg>
        <pc:spChg chg="add del mod">
          <ac:chgData name="Patch, Ryan" userId="b9c277cd-0a79-49d5-ab94-875ccf9bf4cf" providerId="ADAL" clId="{835F3D9C-39C3-4E3F-9186-98F1E28FFCDD}" dt="2023-01-10T17:02:26.207" v="750" actId="478"/>
          <ac:spMkLst>
            <pc:docMk/>
            <pc:sldMk cId="1731383735" sldId="1101"/>
            <ac:spMk id="11" creationId="{07A5722D-0C81-1C72-2F52-0083EFA8CBE1}"/>
          </ac:spMkLst>
        </pc:spChg>
        <pc:spChg chg="add del mod">
          <ac:chgData name="Patch, Ryan" userId="b9c277cd-0a79-49d5-ab94-875ccf9bf4cf" providerId="ADAL" clId="{835F3D9C-39C3-4E3F-9186-98F1E28FFCDD}" dt="2023-01-10T17:02:26.207" v="750" actId="478"/>
          <ac:spMkLst>
            <pc:docMk/>
            <pc:sldMk cId="1731383735" sldId="1101"/>
            <ac:spMk id="12" creationId="{2F533257-6B35-052D-F630-4A06AC803682}"/>
          </ac:spMkLst>
        </pc:spChg>
        <pc:spChg chg="add del mod">
          <ac:chgData name="Patch, Ryan" userId="b9c277cd-0a79-49d5-ab94-875ccf9bf4cf" providerId="ADAL" clId="{835F3D9C-39C3-4E3F-9186-98F1E28FFCDD}" dt="2023-01-10T17:02:26.207" v="750" actId="478"/>
          <ac:spMkLst>
            <pc:docMk/>
            <pc:sldMk cId="1731383735" sldId="1101"/>
            <ac:spMk id="13" creationId="{6C16EC3F-A0F3-C463-2E06-85A7ABBE34A1}"/>
          </ac:spMkLst>
        </pc:spChg>
        <pc:spChg chg="del mod">
          <ac:chgData name="Patch, Ryan" userId="b9c277cd-0a79-49d5-ab94-875ccf9bf4cf" providerId="ADAL" clId="{835F3D9C-39C3-4E3F-9186-98F1E28FFCDD}" dt="2023-01-10T17:02:30.297" v="754" actId="478"/>
          <ac:spMkLst>
            <pc:docMk/>
            <pc:sldMk cId="1731383735" sldId="1101"/>
            <ac:spMk id="23" creationId="{D063910E-7C88-BFFF-0748-5C4A6D68CA5A}"/>
          </ac:spMkLst>
        </pc:spChg>
        <pc:spChg chg="del mod">
          <ac:chgData name="Patch, Ryan" userId="b9c277cd-0a79-49d5-ab94-875ccf9bf4cf" providerId="ADAL" clId="{835F3D9C-39C3-4E3F-9186-98F1E28FFCDD}" dt="2023-01-10T17:02:32.673" v="757" actId="478"/>
          <ac:spMkLst>
            <pc:docMk/>
            <pc:sldMk cId="1731383735" sldId="1101"/>
            <ac:spMk id="24" creationId="{8540A45D-0ADB-DC95-56CC-5299F437AB4E}"/>
          </ac:spMkLst>
        </pc:spChg>
        <pc:spChg chg="add del mod">
          <ac:chgData name="Patch, Ryan" userId="b9c277cd-0a79-49d5-ab94-875ccf9bf4cf" providerId="ADAL" clId="{835F3D9C-39C3-4E3F-9186-98F1E28FFCDD}" dt="2023-01-10T17:02:20.585" v="744" actId="478"/>
          <ac:spMkLst>
            <pc:docMk/>
            <pc:sldMk cId="1731383735" sldId="1101"/>
            <ac:spMk id="25" creationId="{8D058B84-C985-CFC5-1953-DA9F68ACC5CD}"/>
          </ac:spMkLst>
        </pc:spChg>
        <pc:spChg chg="del mod">
          <ac:chgData name="Patch, Ryan" userId="b9c277cd-0a79-49d5-ab94-875ccf9bf4cf" providerId="ADAL" clId="{835F3D9C-39C3-4E3F-9186-98F1E28FFCDD}" dt="2023-01-10T17:02:38.025" v="763" actId="478"/>
          <ac:spMkLst>
            <pc:docMk/>
            <pc:sldMk cId="1731383735" sldId="1101"/>
            <ac:spMk id="27" creationId="{D819BE09-E3EB-1206-7186-2001360299E0}"/>
          </ac:spMkLst>
        </pc:spChg>
        <pc:spChg chg="del mod">
          <ac:chgData name="Patch, Ryan" userId="b9c277cd-0a79-49d5-ab94-875ccf9bf4cf" providerId="ADAL" clId="{835F3D9C-39C3-4E3F-9186-98F1E28FFCDD}" dt="2023-01-10T17:02:39.329" v="764" actId="478"/>
          <ac:spMkLst>
            <pc:docMk/>
            <pc:sldMk cId="1731383735" sldId="1101"/>
            <ac:spMk id="28" creationId="{C865ACFC-B6BD-1FE8-9F7E-90CFC3FF5B03}"/>
          </ac:spMkLst>
        </pc:spChg>
        <pc:spChg chg="add del mod">
          <ac:chgData name="Patch, Ryan" userId="b9c277cd-0a79-49d5-ab94-875ccf9bf4cf" providerId="ADAL" clId="{835F3D9C-39C3-4E3F-9186-98F1E28FFCDD}" dt="2023-01-10T17:02:23.240" v="748" actId="478"/>
          <ac:spMkLst>
            <pc:docMk/>
            <pc:sldMk cId="1731383735" sldId="1101"/>
            <ac:spMk id="29" creationId="{F9D24F2A-F52B-15E8-1523-88ADF6EDB3B7}"/>
          </ac:spMkLst>
        </pc:spChg>
        <pc:spChg chg="add del mod">
          <ac:chgData name="Patch, Ryan" userId="b9c277cd-0a79-49d5-ab94-875ccf9bf4cf" providerId="ADAL" clId="{835F3D9C-39C3-4E3F-9186-98F1E28FFCDD}" dt="2023-01-10T17:02:35.850" v="761" actId="478"/>
          <ac:spMkLst>
            <pc:docMk/>
            <pc:sldMk cId="1731383735" sldId="1101"/>
            <ac:spMk id="39" creationId="{86C4FF5E-7E34-778C-A548-27E5D10B89D5}"/>
          </ac:spMkLst>
        </pc:spChg>
        <pc:spChg chg="add del mod">
          <ac:chgData name="Patch, Ryan" userId="b9c277cd-0a79-49d5-ab94-875ccf9bf4cf" providerId="ADAL" clId="{835F3D9C-39C3-4E3F-9186-98F1E28FFCDD}" dt="2023-01-10T17:02:27.386" v="751" actId="478"/>
          <ac:spMkLst>
            <pc:docMk/>
            <pc:sldMk cId="1731383735" sldId="1101"/>
            <ac:spMk id="44" creationId="{63A9354A-6133-1C90-46ED-181E521A68C8}"/>
          </ac:spMkLst>
        </pc:spChg>
        <pc:spChg chg="del mod">
          <ac:chgData name="Patch, Ryan" userId="b9c277cd-0a79-49d5-ab94-875ccf9bf4cf" providerId="ADAL" clId="{835F3D9C-39C3-4E3F-9186-98F1E28FFCDD}" dt="2023-01-10T17:02:30.785" v="755" actId="478"/>
          <ac:spMkLst>
            <pc:docMk/>
            <pc:sldMk cId="1731383735" sldId="1101"/>
            <ac:spMk id="59" creationId="{5902B46B-D896-5681-76A7-4BA099DF0E8B}"/>
          </ac:spMkLst>
        </pc:spChg>
        <pc:spChg chg="del mod">
          <ac:chgData name="Patch, Ryan" userId="b9c277cd-0a79-49d5-ab94-875ccf9bf4cf" providerId="ADAL" clId="{835F3D9C-39C3-4E3F-9186-98F1E28FFCDD}" dt="2023-01-10T17:02:33.216" v="758" actId="478"/>
          <ac:spMkLst>
            <pc:docMk/>
            <pc:sldMk cId="1731383735" sldId="1101"/>
            <ac:spMk id="60" creationId="{2BBA587A-23DB-2E57-4385-AFCDA06301E0}"/>
          </ac:spMkLst>
        </pc:spChg>
        <pc:spChg chg="del mod">
          <ac:chgData name="Patch, Ryan" userId="b9c277cd-0a79-49d5-ab94-875ccf9bf4cf" providerId="ADAL" clId="{835F3D9C-39C3-4E3F-9186-98F1E28FFCDD}" dt="2023-01-10T17:02:22.121" v="746" actId="478"/>
          <ac:spMkLst>
            <pc:docMk/>
            <pc:sldMk cId="1731383735" sldId="1101"/>
            <ac:spMk id="62" creationId="{878EA419-21EE-3DFE-E1DD-02BB83816DB7}"/>
          </ac:spMkLst>
        </pc:spChg>
        <pc:spChg chg="del mod">
          <ac:chgData name="Patch, Ryan" userId="b9c277cd-0a79-49d5-ab94-875ccf9bf4cf" providerId="ADAL" clId="{835F3D9C-39C3-4E3F-9186-98F1E28FFCDD}" dt="2023-01-10T17:02:28.968" v="752" actId="478"/>
          <ac:spMkLst>
            <pc:docMk/>
            <pc:sldMk cId="1731383735" sldId="1101"/>
            <ac:spMk id="78" creationId="{56248901-31DB-B496-B60C-574EA4191D03}"/>
          </ac:spMkLst>
        </pc:spChg>
        <pc:spChg chg="del mod">
          <ac:chgData name="Patch, Ryan" userId="b9c277cd-0a79-49d5-ab94-875ccf9bf4cf" providerId="ADAL" clId="{835F3D9C-39C3-4E3F-9186-98F1E28FFCDD}" dt="2023-01-10T15:13:31.616" v="96"/>
          <ac:spMkLst>
            <pc:docMk/>
            <pc:sldMk cId="1731383735" sldId="1101"/>
            <ac:spMk id="82" creationId="{711BEB95-680B-1804-7495-6072D7FE26DD}"/>
          </ac:spMkLst>
        </pc:spChg>
        <pc:picChg chg="mod">
          <ac:chgData name="Patch, Ryan" userId="b9c277cd-0a79-49d5-ab94-875ccf9bf4cf" providerId="ADAL" clId="{835F3D9C-39C3-4E3F-9186-98F1E28FFCDD}" dt="2023-01-10T15:11:06.382" v="9" actId="14100"/>
          <ac:picMkLst>
            <pc:docMk/>
            <pc:sldMk cId="1731383735" sldId="1101"/>
            <ac:picMk id="14" creationId="{92CD12E3-96C4-9811-015F-2883618DE5BF}"/>
          </ac:picMkLst>
        </pc:picChg>
        <pc:picChg chg="mod">
          <ac:chgData name="Patch, Ryan" userId="b9c277cd-0a79-49d5-ab94-875ccf9bf4cf" providerId="ADAL" clId="{835F3D9C-39C3-4E3F-9186-98F1E28FFCDD}" dt="2023-01-10T15:11:06.382" v="9" actId="14100"/>
          <ac:picMkLst>
            <pc:docMk/>
            <pc:sldMk cId="1731383735" sldId="1101"/>
            <ac:picMk id="15" creationId="{E76A77D8-A5A6-D53A-C2E4-63063E43C585}"/>
          </ac:picMkLst>
        </pc:picChg>
        <pc:picChg chg="mod">
          <ac:chgData name="Patch, Ryan" userId="b9c277cd-0a79-49d5-ab94-875ccf9bf4cf" providerId="ADAL" clId="{835F3D9C-39C3-4E3F-9186-98F1E28FFCDD}" dt="2023-01-10T15:11:06.382" v="9" actId="14100"/>
          <ac:picMkLst>
            <pc:docMk/>
            <pc:sldMk cId="1731383735" sldId="1101"/>
            <ac:picMk id="16" creationId="{0CC211B0-42A0-6DC0-B1DB-2ACD788E19F7}"/>
          </ac:picMkLst>
        </pc:picChg>
        <pc:picChg chg="mod">
          <ac:chgData name="Patch, Ryan" userId="b9c277cd-0a79-49d5-ab94-875ccf9bf4cf" providerId="ADAL" clId="{835F3D9C-39C3-4E3F-9186-98F1E28FFCDD}" dt="2023-01-10T15:11:06.382" v="9" actId="14100"/>
          <ac:picMkLst>
            <pc:docMk/>
            <pc:sldMk cId="1731383735" sldId="1101"/>
            <ac:picMk id="17" creationId="{0EEDCF0C-7DC5-A7AE-EEAF-290257652145}"/>
          </ac:picMkLst>
        </pc:picChg>
        <pc:picChg chg="mod">
          <ac:chgData name="Patch, Ryan" userId="b9c277cd-0a79-49d5-ab94-875ccf9bf4cf" providerId="ADAL" clId="{835F3D9C-39C3-4E3F-9186-98F1E28FFCDD}" dt="2023-01-10T15:11:06.382" v="9" actId="14100"/>
          <ac:picMkLst>
            <pc:docMk/>
            <pc:sldMk cId="1731383735" sldId="1101"/>
            <ac:picMk id="18" creationId="{E2A5410B-760D-8F90-960D-D3DDC7B4E473}"/>
          </ac:picMkLst>
        </pc:picChg>
        <pc:picChg chg="mod">
          <ac:chgData name="Patch, Ryan" userId="b9c277cd-0a79-49d5-ab94-875ccf9bf4cf" providerId="ADAL" clId="{835F3D9C-39C3-4E3F-9186-98F1E28FFCDD}" dt="2023-01-10T15:11:06.382" v="9" actId="14100"/>
          <ac:picMkLst>
            <pc:docMk/>
            <pc:sldMk cId="1731383735" sldId="1101"/>
            <ac:picMk id="19" creationId="{FE9431E2-9562-DFD8-BA2C-63C1E3D901D0}"/>
          </ac:picMkLst>
        </pc:picChg>
        <pc:picChg chg="mod">
          <ac:chgData name="Patch, Ryan" userId="b9c277cd-0a79-49d5-ab94-875ccf9bf4cf" providerId="ADAL" clId="{835F3D9C-39C3-4E3F-9186-98F1E28FFCDD}" dt="2023-01-10T15:11:06.382" v="9" actId="14100"/>
          <ac:picMkLst>
            <pc:docMk/>
            <pc:sldMk cId="1731383735" sldId="1101"/>
            <ac:picMk id="20" creationId="{E733E864-856B-1E34-116C-9561DE465488}"/>
          </ac:picMkLst>
        </pc:picChg>
        <pc:picChg chg="mod">
          <ac:chgData name="Patch, Ryan" userId="b9c277cd-0a79-49d5-ab94-875ccf9bf4cf" providerId="ADAL" clId="{835F3D9C-39C3-4E3F-9186-98F1E28FFCDD}" dt="2023-01-10T15:11:06.382" v="9" actId="14100"/>
          <ac:picMkLst>
            <pc:docMk/>
            <pc:sldMk cId="1731383735" sldId="1101"/>
            <ac:picMk id="21" creationId="{0991A0ED-42AB-F8B8-208D-740270B6B43B}"/>
          </ac:picMkLst>
        </pc:picChg>
        <pc:picChg chg="del mod">
          <ac:chgData name="Patch, Ryan" userId="b9c277cd-0a79-49d5-ab94-875ccf9bf4cf" providerId="ADAL" clId="{835F3D9C-39C3-4E3F-9186-98F1E28FFCDD}" dt="2023-01-10T17:02:40.010" v="765" actId="478"/>
          <ac:picMkLst>
            <pc:docMk/>
            <pc:sldMk cId="1731383735" sldId="1101"/>
            <ac:picMk id="22" creationId="{D53DE001-7F8F-F3AC-A8C6-365377C7EF52}"/>
          </ac:picMkLst>
        </pc:picChg>
        <pc:picChg chg="mod">
          <ac:chgData name="Patch, Ryan" userId="b9c277cd-0a79-49d5-ab94-875ccf9bf4cf" providerId="ADAL" clId="{835F3D9C-39C3-4E3F-9186-98F1E28FFCDD}" dt="2023-01-10T15:11:06.382" v="9" actId="14100"/>
          <ac:picMkLst>
            <pc:docMk/>
            <pc:sldMk cId="1731383735" sldId="1101"/>
            <ac:picMk id="26" creationId="{FFF929BC-4722-1621-56C6-0D669D784434}"/>
          </ac:picMkLst>
        </pc:picChg>
        <pc:picChg chg="add del mod">
          <ac:chgData name="Patch, Ryan" userId="b9c277cd-0a79-49d5-ab94-875ccf9bf4cf" providerId="ADAL" clId="{835F3D9C-39C3-4E3F-9186-98F1E28FFCDD}" dt="2023-01-10T15:43:22.261" v="400" actId="478"/>
          <ac:picMkLst>
            <pc:docMk/>
            <pc:sldMk cId="1731383735" sldId="1101"/>
            <ac:picMk id="43" creationId="{1A162C31-9EBA-EB29-007D-89D2AC58C08A}"/>
          </ac:picMkLst>
        </pc:picChg>
        <pc:picChg chg="del mod">
          <ac:chgData name="Patch, Ryan" userId="b9c277cd-0a79-49d5-ab94-875ccf9bf4cf" providerId="ADAL" clId="{835F3D9C-39C3-4E3F-9186-98F1E28FFCDD}" dt="2023-01-10T17:02:20.976" v="745" actId="478"/>
          <ac:picMkLst>
            <pc:docMk/>
            <pc:sldMk cId="1731383735" sldId="1101"/>
            <ac:picMk id="45" creationId="{AB69D6F5-6E8F-D102-A53B-02D2D3C6B30B}"/>
          </ac:picMkLst>
        </pc:picChg>
        <pc:picChg chg="del mod">
          <ac:chgData name="Patch, Ryan" userId="b9c277cd-0a79-49d5-ab94-875ccf9bf4cf" providerId="ADAL" clId="{835F3D9C-39C3-4E3F-9186-98F1E28FFCDD}" dt="2023-01-10T17:02:29.515" v="753" actId="478"/>
          <ac:picMkLst>
            <pc:docMk/>
            <pc:sldMk cId="1731383735" sldId="1101"/>
            <ac:picMk id="46" creationId="{9673E20C-711E-0555-E120-65F32D10CFEE}"/>
          </ac:picMkLst>
        </pc:picChg>
        <pc:cxnChg chg="del mod">
          <ac:chgData name="Patch, Ryan" userId="b9c277cd-0a79-49d5-ab94-875ccf9bf4cf" providerId="ADAL" clId="{835F3D9C-39C3-4E3F-9186-98F1E28FFCDD}" dt="2023-01-10T17:02:41.985" v="767" actId="478"/>
          <ac:cxnSpMkLst>
            <pc:docMk/>
            <pc:sldMk cId="1731383735" sldId="1101"/>
            <ac:cxnSpMk id="30" creationId="{7E147B93-6901-CCD6-379C-63BD2A093161}"/>
          </ac:cxnSpMkLst>
        </pc:cxnChg>
        <pc:cxnChg chg="add del mod">
          <ac:chgData name="Patch, Ryan" userId="b9c277cd-0a79-49d5-ab94-875ccf9bf4cf" providerId="ADAL" clId="{835F3D9C-39C3-4E3F-9186-98F1E28FFCDD}" dt="2023-01-10T17:02:26.207" v="750" actId="478"/>
          <ac:cxnSpMkLst>
            <pc:docMk/>
            <pc:sldMk cId="1731383735" sldId="1101"/>
            <ac:cxnSpMk id="32" creationId="{26544BA8-0CB3-514B-8022-133D6C9823FB}"/>
          </ac:cxnSpMkLst>
        </pc:cxnChg>
        <pc:cxnChg chg="del mod">
          <ac:chgData name="Patch, Ryan" userId="b9c277cd-0a79-49d5-ab94-875ccf9bf4cf" providerId="ADAL" clId="{835F3D9C-39C3-4E3F-9186-98F1E28FFCDD}" dt="2023-01-10T17:02:42.754" v="768" actId="478"/>
          <ac:cxnSpMkLst>
            <pc:docMk/>
            <pc:sldMk cId="1731383735" sldId="1101"/>
            <ac:cxnSpMk id="34" creationId="{EBCF7326-C069-363A-E19C-AF5ECF846441}"/>
          </ac:cxnSpMkLst>
        </pc:cxnChg>
        <pc:cxnChg chg="add del mod">
          <ac:chgData name="Patch, Ryan" userId="b9c277cd-0a79-49d5-ab94-875ccf9bf4cf" providerId="ADAL" clId="{835F3D9C-39C3-4E3F-9186-98F1E28FFCDD}" dt="2023-01-10T17:02:26.207" v="750" actId="478"/>
          <ac:cxnSpMkLst>
            <pc:docMk/>
            <pc:sldMk cId="1731383735" sldId="1101"/>
            <ac:cxnSpMk id="35" creationId="{00E62BEC-DB4F-17F2-DBEB-5AA1CC0D0C45}"/>
          </ac:cxnSpMkLst>
        </pc:cxnChg>
        <pc:cxnChg chg="add del mod">
          <ac:chgData name="Patch, Ryan" userId="b9c277cd-0a79-49d5-ab94-875ccf9bf4cf" providerId="ADAL" clId="{835F3D9C-39C3-4E3F-9186-98F1E28FFCDD}" dt="2023-01-10T17:02:26.207" v="750" actId="478"/>
          <ac:cxnSpMkLst>
            <pc:docMk/>
            <pc:sldMk cId="1731383735" sldId="1101"/>
            <ac:cxnSpMk id="37" creationId="{269D451E-FFBB-25D6-EFB8-0D8EFA4108A5}"/>
          </ac:cxnSpMkLst>
        </pc:cxnChg>
        <pc:cxnChg chg="del mod">
          <ac:chgData name="Patch, Ryan" userId="b9c277cd-0a79-49d5-ab94-875ccf9bf4cf" providerId="ADAL" clId="{835F3D9C-39C3-4E3F-9186-98F1E28FFCDD}" dt="2023-01-10T17:02:43.625" v="769" actId="478"/>
          <ac:cxnSpMkLst>
            <pc:docMk/>
            <pc:sldMk cId="1731383735" sldId="1101"/>
            <ac:cxnSpMk id="42" creationId="{60405E78-91D0-1383-A72B-DAD61649447C}"/>
          </ac:cxnSpMkLst>
        </pc:cxnChg>
        <pc:cxnChg chg="del mod">
          <ac:chgData name="Patch, Ryan" userId="b9c277cd-0a79-49d5-ab94-875ccf9bf4cf" providerId="ADAL" clId="{835F3D9C-39C3-4E3F-9186-98F1E28FFCDD}" dt="2023-01-10T17:02:41.352" v="766" actId="478"/>
          <ac:cxnSpMkLst>
            <pc:docMk/>
            <pc:sldMk cId="1731383735" sldId="1101"/>
            <ac:cxnSpMk id="48" creationId="{C8C717D1-916E-AB3D-C230-E11C02B8A044}"/>
          </ac:cxnSpMkLst>
        </pc:cxnChg>
        <pc:cxnChg chg="del mod">
          <ac:chgData name="Patch, Ryan" userId="b9c277cd-0a79-49d5-ab94-875ccf9bf4cf" providerId="ADAL" clId="{835F3D9C-39C3-4E3F-9186-98F1E28FFCDD}" dt="2023-01-10T17:02:22.864" v="747" actId="478"/>
          <ac:cxnSpMkLst>
            <pc:docMk/>
            <pc:sldMk cId="1731383735" sldId="1101"/>
            <ac:cxnSpMk id="80" creationId="{A5C5B31C-8F66-C2C2-ABE4-A9863B76E305}"/>
          </ac:cxnSpMkLst>
        </pc:cxnChg>
        <pc:cxnChg chg="del mod">
          <ac:chgData name="Patch, Ryan" userId="b9c277cd-0a79-49d5-ab94-875ccf9bf4cf" providerId="ADAL" clId="{835F3D9C-39C3-4E3F-9186-98F1E28FFCDD}" dt="2023-01-10T17:02:28.968" v="752" actId="478"/>
          <ac:cxnSpMkLst>
            <pc:docMk/>
            <pc:sldMk cId="1731383735" sldId="1101"/>
            <ac:cxnSpMk id="81" creationId="{E6EBA465-4107-2987-EEA0-172D096EDFE6}"/>
          </ac:cxnSpMkLst>
        </pc:cxnChg>
      </pc:sldChg>
      <pc:sldChg chg="addSp delSp modSp mod ord">
        <pc:chgData name="Patch, Ryan" userId="b9c277cd-0a79-49d5-ab94-875ccf9bf4cf" providerId="ADAL" clId="{835F3D9C-39C3-4E3F-9186-98F1E28FFCDD}" dt="2023-01-10T16:54:39.688" v="555" actId="20577"/>
        <pc:sldMkLst>
          <pc:docMk/>
          <pc:sldMk cId="4025636747" sldId="1102"/>
        </pc:sldMkLst>
        <pc:spChg chg="mod">
          <ac:chgData name="Patch, Ryan" userId="b9c277cd-0a79-49d5-ab94-875ccf9bf4cf" providerId="ADAL" clId="{835F3D9C-39C3-4E3F-9186-98F1E28FFCDD}" dt="2023-01-10T16:54:39.688" v="555" actId="20577"/>
          <ac:spMkLst>
            <pc:docMk/>
            <pc:sldMk cId="4025636747" sldId="1102"/>
            <ac:spMk id="3" creationId="{3164C2F9-F46C-4A94-AF67-C52C15816B70}"/>
          </ac:spMkLst>
        </pc:spChg>
        <pc:picChg chg="del">
          <ac:chgData name="Patch, Ryan" userId="b9c277cd-0a79-49d5-ab94-875ccf9bf4cf" providerId="ADAL" clId="{835F3D9C-39C3-4E3F-9186-98F1E28FFCDD}" dt="2023-01-10T16:54:25.571" v="549" actId="478"/>
          <ac:picMkLst>
            <pc:docMk/>
            <pc:sldMk cId="4025636747" sldId="1102"/>
            <ac:picMk id="2" creationId="{AB860A50-FF08-2692-6CB7-60FAC2526ADC}"/>
          </ac:picMkLst>
        </pc:picChg>
        <pc:picChg chg="add mod">
          <ac:chgData name="Patch, Ryan" userId="b9c277cd-0a79-49d5-ab94-875ccf9bf4cf" providerId="ADAL" clId="{835F3D9C-39C3-4E3F-9186-98F1E28FFCDD}" dt="2023-01-10T16:54:31.288" v="551" actId="1076"/>
          <ac:picMkLst>
            <pc:docMk/>
            <pc:sldMk cId="4025636747" sldId="1102"/>
            <ac:picMk id="5" creationId="{36FC93DB-4081-2111-28A6-347DB9A3B38F}"/>
          </ac:picMkLst>
        </pc:picChg>
      </pc:sldChg>
      <pc:sldChg chg="addSp delSp modSp add mod">
        <pc:chgData name="Patch, Ryan" userId="b9c277cd-0a79-49d5-ab94-875ccf9bf4cf" providerId="ADAL" clId="{835F3D9C-39C3-4E3F-9186-98F1E28FFCDD}" dt="2023-01-10T16:53:11.971" v="522" actId="20577"/>
        <pc:sldMkLst>
          <pc:docMk/>
          <pc:sldMk cId="405857763" sldId="1103"/>
        </pc:sldMkLst>
        <pc:spChg chg="mod">
          <ac:chgData name="Patch, Ryan" userId="b9c277cd-0a79-49d5-ab94-875ccf9bf4cf" providerId="ADAL" clId="{835F3D9C-39C3-4E3F-9186-98F1E28FFCDD}" dt="2023-01-10T16:53:11.971" v="522" actId="20577"/>
          <ac:spMkLst>
            <pc:docMk/>
            <pc:sldMk cId="405857763" sldId="1103"/>
            <ac:spMk id="3" creationId="{3164C2F9-F46C-4A94-AF67-C52C15816B70}"/>
          </ac:spMkLst>
        </pc:spChg>
        <pc:spChg chg="del">
          <ac:chgData name="Patch, Ryan" userId="b9c277cd-0a79-49d5-ab94-875ccf9bf4cf" providerId="ADAL" clId="{835F3D9C-39C3-4E3F-9186-98F1E28FFCDD}" dt="2023-01-10T16:52:53.040" v="489" actId="478"/>
          <ac:spMkLst>
            <pc:docMk/>
            <pc:sldMk cId="405857763" sldId="1103"/>
            <ac:spMk id="7" creationId="{90E0135A-D3C2-3840-0EF6-ED4B3637E138}"/>
          </ac:spMkLst>
        </pc:spChg>
        <pc:spChg chg="add del mod">
          <ac:chgData name="Patch, Ryan" userId="b9c277cd-0a79-49d5-ab94-875ccf9bf4cf" providerId="ADAL" clId="{835F3D9C-39C3-4E3F-9186-98F1E28FFCDD}" dt="2023-01-10T16:52:58.384" v="493" actId="478"/>
          <ac:spMkLst>
            <pc:docMk/>
            <pc:sldMk cId="405857763" sldId="1103"/>
            <ac:spMk id="8" creationId="{83AD83B8-8790-3F20-34F6-54C7CEB8F7B7}"/>
          </ac:spMkLst>
        </pc:spChg>
        <pc:spChg chg="mod">
          <ac:chgData name="Patch, Ryan" userId="b9c277cd-0a79-49d5-ab94-875ccf9bf4cf" providerId="ADAL" clId="{835F3D9C-39C3-4E3F-9186-98F1E28FFCDD}" dt="2023-01-10T16:53:07.660" v="507" actId="20577"/>
          <ac:spMkLst>
            <pc:docMk/>
            <pc:sldMk cId="405857763" sldId="1103"/>
            <ac:spMk id="42" creationId="{0DA3463C-BC10-4F74-9978-31D9B16EA45E}"/>
          </ac:spMkLst>
        </pc:spChg>
        <pc:graphicFrameChg chg="add del mod">
          <ac:chgData name="Patch, Ryan" userId="b9c277cd-0a79-49d5-ab94-875ccf9bf4cf" providerId="ADAL" clId="{835F3D9C-39C3-4E3F-9186-98F1E28FFCDD}" dt="2023-01-10T16:52:08.930" v="486"/>
          <ac:graphicFrameMkLst>
            <pc:docMk/>
            <pc:sldMk cId="405857763" sldId="1103"/>
            <ac:graphicFrameMk id="2" creationId="{14D6E3B0-3B16-C43B-1481-8ABD2FBA95D2}"/>
          </ac:graphicFrameMkLst>
        </pc:graphicFrameChg>
        <pc:graphicFrameChg chg="add del mod">
          <ac:chgData name="Patch, Ryan" userId="b9c277cd-0a79-49d5-ab94-875ccf9bf4cf" providerId="ADAL" clId="{835F3D9C-39C3-4E3F-9186-98F1E28FFCDD}" dt="2023-01-10T16:52:10.934" v="488"/>
          <ac:graphicFrameMkLst>
            <pc:docMk/>
            <pc:sldMk cId="405857763" sldId="1103"/>
            <ac:graphicFrameMk id="5" creationId="{BB642365-931A-427A-1F3C-4C96F50F8969}"/>
          </ac:graphicFrameMkLst>
        </pc:graphicFrameChg>
        <pc:graphicFrameChg chg="add del mod">
          <ac:chgData name="Patch, Ryan" userId="b9c277cd-0a79-49d5-ab94-875ccf9bf4cf" providerId="ADAL" clId="{835F3D9C-39C3-4E3F-9186-98F1E28FFCDD}" dt="2023-01-10T16:52:54.511" v="491"/>
          <ac:graphicFrameMkLst>
            <pc:docMk/>
            <pc:sldMk cId="405857763" sldId="1103"/>
            <ac:graphicFrameMk id="9" creationId="{CB7D802C-2999-B6B0-70D6-CB66DCAB207B}"/>
          </ac:graphicFrameMkLst>
        </pc:graphicFrameChg>
        <pc:picChg chg="add mod">
          <ac:chgData name="Patch, Ryan" userId="b9c277cd-0a79-49d5-ab94-875ccf9bf4cf" providerId="ADAL" clId="{835F3D9C-39C3-4E3F-9186-98F1E28FFCDD}" dt="2023-01-10T16:53:03.162" v="496" actId="1076"/>
          <ac:picMkLst>
            <pc:docMk/>
            <pc:sldMk cId="405857763" sldId="1103"/>
            <ac:picMk id="10" creationId="{CF715839-E43A-B940-3C48-B33F7D722F95}"/>
          </ac:picMkLst>
        </pc:picChg>
      </pc:sldChg>
      <pc:sldChg chg="addSp delSp modSp add mod ord">
        <pc:chgData name="Patch, Ryan" userId="b9c277cd-0a79-49d5-ab94-875ccf9bf4cf" providerId="ADAL" clId="{835F3D9C-39C3-4E3F-9186-98F1E28FFCDD}" dt="2023-01-10T16:54:36.928" v="553" actId="20577"/>
        <pc:sldMkLst>
          <pc:docMk/>
          <pc:sldMk cId="1140563785" sldId="1104"/>
        </pc:sldMkLst>
        <pc:spChg chg="mod">
          <ac:chgData name="Patch, Ryan" userId="b9c277cd-0a79-49d5-ab94-875ccf9bf4cf" providerId="ADAL" clId="{835F3D9C-39C3-4E3F-9186-98F1E28FFCDD}" dt="2023-01-10T16:54:36.928" v="553" actId="20577"/>
          <ac:spMkLst>
            <pc:docMk/>
            <pc:sldMk cId="1140563785" sldId="1104"/>
            <ac:spMk id="3" creationId="{3164C2F9-F46C-4A94-AF67-C52C15816B70}"/>
          </ac:spMkLst>
        </pc:spChg>
        <pc:picChg chg="del">
          <ac:chgData name="Patch, Ryan" userId="b9c277cd-0a79-49d5-ab94-875ccf9bf4cf" providerId="ADAL" clId="{835F3D9C-39C3-4E3F-9186-98F1E28FFCDD}" dt="2023-01-10T16:53:48.782" v="538" actId="478"/>
          <ac:picMkLst>
            <pc:docMk/>
            <pc:sldMk cId="1140563785" sldId="1104"/>
            <ac:picMk id="2" creationId="{AB860A50-FF08-2692-6CB7-60FAC2526ADC}"/>
          </ac:picMkLst>
        </pc:picChg>
        <pc:picChg chg="add mod">
          <ac:chgData name="Patch, Ryan" userId="b9c277cd-0a79-49d5-ab94-875ccf9bf4cf" providerId="ADAL" clId="{835F3D9C-39C3-4E3F-9186-98F1E28FFCDD}" dt="2023-01-10T16:53:57.356" v="542" actId="14100"/>
          <ac:picMkLst>
            <pc:docMk/>
            <pc:sldMk cId="1140563785" sldId="1104"/>
            <ac:picMk id="5" creationId="{BF74FF18-AF64-CC67-7152-2FA2A341F1A7}"/>
          </ac:picMkLst>
        </pc:picChg>
      </pc:sldChg>
      <pc:sldChg chg="delSp modSp add mod">
        <pc:chgData name="Patch, Ryan" userId="b9c277cd-0a79-49d5-ab94-875ccf9bf4cf" providerId="ADAL" clId="{835F3D9C-39C3-4E3F-9186-98F1E28FFCDD}" dt="2023-01-10T17:03:04.435" v="786" actId="478"/>
        <pc:sldMkLst>
          <pc:docMk/>
          <pc:sldMk cId="3383324339" sldId="1105"/>
        </pc:sldMkLst>
        <pc:spChg chg="mod">
          <ac:chgData name="Patch, Ryan" userId="b9c277cd-0a79-49d5-ab94-875ccf9bf4cf" providerId="ADAL" clId="{835F3D9C-39C3-4E3F-9186-98F1E28FFCDD}" dt="2023-01-10T17:02:51.850" v="772" actId="1076"/>
          <ac:spMkLst>
            <pc:docMk/>
            <pc:sldMk cId="3383324339" sldId="1105"/>
            <ac:spMk id="3" creationId="{3164C2F9-F46C-4A94-AF67-C52C15816B70}"/>
          </ac:spMkLst>
        </pc:spChg>
        <pc:spChg chg="del">
          <ac:chgData name="Patch, Ryan" userId="b9c277cd-0a79-49d5-ab94-875ccf9bf4cf" providerId="ADAL" clId="{835F3D9C-39C3-4E3F-9186-98F1E28FFCDD}" dt="2023-01-10T17:02:56.553" v="776" actId="478"/>
          <ac:spMkLst>
            <pc:docMk/>
            <pc:sldMk cId="3383324339" sldId="1105"/>
            <ac:spMk id="5" creationId="{4F1EFEC6-0720-06EA-2D5E-BC673564EF77}"/>
          </ac:spMkLst>
        </pc:spChg>
        <pc:spChg chg="del">
          <ac:chgData name="Patch, Ryan" userId="b9c277cd-0a79-49d5-ab94-875ccf9bf4cf" providerId="ADAL" clId="{835F3D9C-39C3-4E3F-9186-98F1E28FFCDD}" dt="2023-01-10T17:02:58.368" v="779" actId="478"/>
          <ac:spMkLst>
            <pc:docMk/>
            <pc:sldMk cId="3383324339" sldId="1105"/>
            <ac:spMk id="7" creationId="{CCD16A33-DDF4-0F1E-DDB6-03E0F7847972}"/>
          </ac:spMkLst>
        </pc:spChg>
        <pc:spChg chg="del">
          <ac:chgData name="Patch, Ryan" userId="b9c277cd-0a79-49d5-ab94-875ccf9bf4cf" providerId="ADAL" clId="{835F3D9C-39C3-4E3F-9186-98F1E28FFCDD}" dt="2023-01-10T17:03:04.435" v="786" actId="478"/>
          <ac:spMkLst>
            <pc:docMk/>
            <pc:sldMk cId="3383324339" sldId="1105"/>
            <ac:spMk id="8" creationId="{C729A436-4D64-4DE5-BACB-552EF46CA791}"/>
          </ac:spMkLst>
        </pc:spChg>
        <pc:spChg chg="del">
          <ac:chgData name="Patch, Ryan" userId="b9c277cd-0a79-49d5-ab94-875ccf9bf4cf" providerId="ADAL" clId="{835F3D9C-39C3-4E3F-9186-98F1E28FFCDD}" dt="2023-01-10T17:02:49.282" v="770" actId="478"/>
          <ac:spMkLst>
            <pc:docMk/>
            <pc:sldMk cId="3383324339" sldId="1105"/>
            <ac:spMk id="11" creationId="{07A5722D-0C81-1C72-2F52-0083EFA8CBE1}"/>
          </ac:spMkLst>
        </pc:spChg>
        <pc:spChg chg="del">
          <ac:chgData name="Patch, Ryan" userId="b9c277cd-0a79-49d5-ab94-875ccf9bf4cf" providerId="ADAL" clId="{835F3D9C-39C3-4E3F-9186-98F1E28FFCDD}" dt="2023-01-10T17:02:49.282" v="770" actId="478"/>
          <ac:spMkLst>
            <pc:docMk/>
            <pc:sldMk cId="3383324339" sldId="1105"/>
            <ac:spMk id="12" creationId="{2F533257-6B35-052D-F630-4A06AC803682}"/>
          </ac:spMkLst>
        </pc:spChg>
        <pc:spChg chg="del">
          <ac:chgData name="Patch, Ryan" userId="b9c277cd-0a79-49d5-ab94-875ccf9bf4cf" providerId="ADAL" clId="{835F3D9C-39C3-4E3F-9186-98F1E28FFCDD}" dt="2023-01-10T17:02:49.282" v="770" actId="478"/>
          <ac:spMkLst>
            <pc:docMk/>
            <pc:sldMk cId="3383324339" sldId="1105"/>
            <ac:spMk id="13" creationId="{6C16EC3F-A0F3-C463-2E06-85A7ABBE34A1}"/>
          </ac:spMkLst>
        </pc:spChg>
        <pc:spChg chg="del">
          <ac:chgData name="Patch, Ryan" userId="b9c277cd-0a79-49d5-ab94-875ccf9bf4cf" providerId="ADAL" clId="{835F3D9C-39C3-4E3F-9186-98F1E28FFCDD}" dt="2023-01-10T17:02:54.792" v="774" actId="478"/>
          <ac:spMkLst>
            <pc:docMk/>
            <pc:sldMk cId="3383324339" sldId="1105"/>
            <ac:spMk id="23" creationId="{D063910E-7C88-BFFF-0748-5C4A6D68CA5A}"/>
          </ac:spMkLst>
        </pc:spChg>
        <pc:spChg chg="del">
          <ac:chgData name="Patch, Ryan" userId="b9c277cd-0a79-49d5-ab94-875ccf9bf4cf" providerId="ADAL" clId="{835F3D9C-39C3-4E3F-9186-98F1E28FFCDD}" dt="2023-01-10T17:02:58.889" v="780" actId="478"/>
          <ac:spMkLst>
            <pc:docMk/>
            <pc:sldMk cId="3383324339" sldId="1105"/>
            <ac:spMk id="24" creationId="{8540A45D-0ADB-DC95-56CC-5299F437AB4E}"/>
          </ac:spMkLst>
        </pc:spChg>
        <pc:spChg chg="del">
          <ac:chgData name="Patch, Ryan" userId="b9c277cd-0a79-49d5-ab94-875ccf9bf4cf" providerId="ADAL" clId="{835F3D9C-39C3-4E3F-9186-98F1E28FFCDD}" dt="2023-01-10T17:02:49.282" v="770" actId="478"/>
          <ac:spMkLst>
            <pc:docMk/>
            <pc:sldMk cId="3383324339" sldId="1105"/>
            <ac:spMk id="25" creationId="{8D058B84-C985-CFC5-1953-DA9F68ACC5CD}"/>
          </ac:spMkLst>
        </pc:spChg>
        <pc:spChg chg="del">
          <ac:chgData name="Patch, Ryan" userId="b9c277cd-0a79-49d5-ab94-875ccf9bf4cf" providerId="ADAL" clId="{835F3D9C-39C3-4E3F-9186-98F1E28FFCDD}" dt="2023-01-10T17:02:49.282" v="770" actId="478"/>
          <ac:spMkLst>
            <pc:docMk/>
            <pc:sldMk cId="3383324339" sldId="1105"/>
            <ac:spMk id="29" creationId="{F9D24F2A-F52B-15E8-1523-88ADF6EDB3B7}"/>
          </ac:spMkLst>
        </pc:spChg>
        <pc:spChg chg="del">
          <ac:chgData name="Patch, Ryan" userId="b9c277cd-0a79-49d5-ab94-875ccf9bf4cf" providerId="ADAL" clId="{835F3D9C-39C3-4E3F-9186-98F1E28FFCDD}" dt="2023-01-10T17:03:03.449" v="785" actId="478"/>
          <ac:spMkLst>
            <pc:docMk/>
            <pc:sldMk cId="3383324339" sldId="1105"/>
            <ac:spMk id="39" creationId="{86C4FF5E-7E34-778C-A548-27E5D10B89D5}"/>
          </ac:spMkLst>
        </pc:spChg>
        <pc:spChg chg="del">
          <ac:chgData name="Patch, Ryan" userId="b9c277cd-0a79-49d5-ab94-875ccf9bf4cf" providerId="ADAL" clId="{835F3D9C-39C3-4E3F-9186-98F1E28FFCDD}" dt="2023-01-10T17:02:53.569" v="773" actId="478"/>
          <ac:spMkLst>
            <pc:docMk/>
            <pc:sldMk cId="3383324339" sldId="1105"/>
            <ac:spMk id="44" creationId="{63A9354A-6133-1C90-46ED-181E521A68C8}"/>
          </ac:spMkLst>
        </pc:spChg>
        <pc:spChg chg="del">
          <ac:chgData name="Patch, Ryan" userId="b9c277cd-0a79-49d5-ab94-875ccf9bf4cf" providerId="ADAL" clId="{835F3D9C-39C3-4E3F-9186-98F1E28FFCDD}" dt="2023-01-10T17:02:55.200" v="775" actId="478"/>
          <ac:spMkLst>
            <pc:docMk/>
            <pc:sldMk cId="3383324339" sldId="1105"/>
            <ac:spMk id="59" creationId="{5902B46B-D896-5681-76A7-4BA099DF0E8B}"/>
          </ac:spMkLst>
        </pc:spChg>
        <pc:spChg chg="del mod">
          <ac:chgData name="Patch, Ryan" userId="b9c277cd-0a79-49d5-ab94-875ccf9bf4cf" providerId="ADAL" clId="{835F3D9C-39C3-4E3F-9186-98F1E28FFCDD}" dt="2023-01-10T17:02:57.747" v="778" actId="478"/>
          <ac:spMkLst>
            <pc:docMk/>
            <pc:sldMk cId="3383324339" sldId="1105"/>
            <ac:spMk id="60" creationId="{2BBA587A-23DB-2E57-4385-AFCDA06301E0}"/>
          </ac:spMkLst>
        </pc:spChg>
        <pc:spChg chg="del">
          <ac:chgData name="Patch, Ryan" userId="b9c277cd-0a79-49d5-ab94-875ccf9bf4cf" providerId="ADAL" clId="{835F3D9C-39C3-4E3F-9186-98F1E28FFCDD}" dt="2023-01-10T17:02:49.282" v="770" actId="478"/>
          <ac:spMkLst>
            <pc:docMk/>
            <pc:sldMk cId="3383324339" sldId="1105"/>
            <ac:spMk id="62" creationId="{878EA419-21EE-3DFE-E1DD-02BB83816DB7}"/>
          </ac:spMkLst>
        </pc:spChg>
        <pc:spChg chg="del mod">
          <ac:chgData name="Patch, Ryan" userId="b9c277cd-0a79-49d5-ab94-875ccf9bf4cf" providerId="ADAL" clId="{835F3D9C-39C3-4E3F-9186-98F1E28FFCDD}" dt="2023-01-10T17:03:02.273" v="784" actId="478"/>
          <ac:spMkLst>
            <pc:docMk/>
            <pc:sldMk cId="3383324339" sldId="1105"/>
            <ac:spMk id="78" creationId="{56248901-31DB-B496-B60C-574EA4191D03}"/>
          </ac:spMkLst>
        </pc:spChg>
        <pc:picChg chg="del">
          <ac:chgData name="Patch, Ryan" userId="b9c277cd-0a79-49d5-ab94-875ccf9bf4cf" providerId="ADAL" clId="{835F3D9C-39C3-4E3F-9186-98F1E28FFCDD}" dt="2023-01-10T17:02:49.282" v="770" actId="478"/>
          <ac:picMkLst>
            <pc:docMk/>
            <pc:sldMk cId="3383324339" sldId="1105"/>
            <ac:picMk id="45" creationId="{AB69D6F5-6E8F-D102-A53B-02D2D3C6B30B}"/>
          </ac:picMkLst>
        </pc:picChg>
        <pc:picChg chg="del">
          <ac:chgData name="Patch, Ryan" userId="b9c277cd-0a79-49d5-ab94-875ccf9bf4cf" providerId="ADAL" clId="{835F3D9C-39C3-4E3F-9186-98F1E28FFCDD}" dt="2023-01-10T17:02:59.609" v="781" actId="478"/>
          <ac:picMkLst>
            <pc:docMk/>
            <pc:sldMk cId="3383324339" sldId="1105"/>
            <ac:picMk id="46" creationId="{9673E20C-711E-0555-E120-65F32D10CFEE}"/>
          </ac:picMkLst>
        </pc:picChg>
        <pc:cxnChg chg="del mod">
          <ac:chgData name="Patch, Ryan" userId="b9c277cd-0a79-49d5-ab94-875ccf9bf4cf" providerId="ADAL" clId="{835F3D9C-39C3-4E3F-9186-98F1E28FFCDD}" dt="2023-01-10T17:02:49.282" v="770" actId="478"/>
          <ac:cxnSpMkLst>
            <pc:docMk/>
            <pc:sldMk cId="3383324339" sldId="1105"/>
            <ac:cxnSpMk id="32" creationId="{26544BA8-0CB3-514B-8022-133D6C9823FB}"/>
          </ac:cxnSpMkLst>
        </pc:cxnChg>
        <pc:cxnChg chg="del mod">
          <ac:chgData name="Patch, Ryan" userId="b9c277cd-0a79-49d5-ab94-875ccf9bf4cf" providerId="ADAL" clId="{835F3D9C-39C3-4E3F-9186-98F1E28FFCDD}" dt="2023-01-10T17:02:49.282" v="770" actId="478"/>
          <ac:cxnSpMkLst>
            <pc:docMk/>
            <pc:sldMk cId="3383324339" sldId="1105"/>
            <ac:cxnSpMk id="35" creationId="{00E62BEC-DB4F-17F2-DBEB-5AA1CC0D0C45}"/>
          </ac:cxnSpMkLst>
        </pc:cxnChg>
        <pc:cxnChg chg="del mod">
          <ac:chgData name="Patch, Ryan" userId="b9c277cd-0a79-49d5-ab94-875ccf9bf4cf" providerId="ADAL" clId="{835F3D9C-39C3-4E3F-9186-98F1E28FFCDD}" dt="2023-01-10T17:02:49.282" v="770" actId="478"/>
          <ac:cxnSpMkLst>
            <pc:docMk/>
            <pc:sldMk cId="3383324339" sldId="1105"/>
            <ac:cxnSpMk id="37" creationId="{269D451E-FFBB-25D6-EFB8-0D8EFA4108A5}"/>
          </ac:cxnSpMkLst>
        </pc:cxnChg>
        <pc:cxnChg chg="del">
          <ac:chgData name="Patch, Ryan" userId="b9c277cd-0a79-49d5-ab94-875ccf9bf4cf" providerId="ADAL" clId="{835F3D9C-39C3-4E3F-9186-98F1E28FFCDD}" dt="2023-01-10T17:02:49.282" v="770" actId="478"/>
          <ac:cxnSpMkLst>
            <pc:docMk/>
            <pc:sldMk cId="3383324339" sldId="1105"/>
            <ac:cxnSpMk id="80" creationId="{A5C5B31C-8F66-C2C2-ABE4-A9863B76E305}"/>
          </ac:cxnSpMkLst>
        </pc:cxnChg>
        <pc:cxnChg chg="del">
          <ac:chgData name="Patch, Ryan" userId="b9c277cd-0a79-49d5-ab94-875ccf9bf4cf" providerId="ADAL" clId="{835F3D9C-39C3-4E3F-9186-98F1E28FFCDD}" dt="2023-01-10T17:03:01.033" v="782" actId="478"/>
          <ac:cxnSpMkLst>
            <pc:docMk/>
            <pc:sldMk cId="3383324339" sldId="1105"/>
            <ac:cxnSpMk id="81" creationId="{E6EBA465-4107-2987-EEA0-172D096EDFE6}"/>
          </ac:cxnSpMkLst>
        </pc:cxnChg>
      </pc:sldChg>
      <pc:sldChg chg="delSp add mod">
        <pc:chgData name="Patch, Ryan" userId="b9c277cd-0a79-49d5-ab94-875ccf9bf4cf" providerId="ADAL" clId="{835F3D9C-39C3-4E3F-9186-98F1E28FFCDD}" dt="2023-01-10T17:03:18.393" v="795" actId="478"/>
        <pc:sldMkLst>
          <pc:docMk/>
          <pc:sldMk cId="2493475245" sldId="1106"/>
        </pc:sldMkLst>
        <pc:spChg chg="del">
          <ac:chgData name="Patch, Ryan" userId="b9c277cd-0a79-49d5-ab94-875ccf9bf4cf" providerId="ADAL" clId="{835F3D9C-39C3-4E3F-9186-98F1E28FFCDD}" dt="2023-01-10T17:03:15.681" v="792" actId="478"/>
          <ac:spMkLst>
            <pc:docMk/>
            <pc:sldMk cId="2493475245" sldId="1106"/>
            <ac:spMk id="7" creationId="{CCD16A33-DDF4-0F1E-DDB6-03E0F7847972}"/>
          </ac:spMkLst>
        </pc:spChg>
        <pc:spChg chg="del">
          <ac:chgData name="Patch, Ryan" userId="b9c277cd-0a79-49d5-ab94-875ccf9bf4cf" providerId="ADAL" clId="{835F3D9C-39C3-4E3F-9186-98F1E28FFCDD}" dt="2023-01-10T17:03:18.393" v="795" actId="478"/>
          <ac:spMkLst>
            <pc:docMk/>
            <pc:sldMk cId="2493475245" sldId="1106"/>
            <ac:spMk id="8" creationId="{C729A436-4D64-4DE5-BACB-552EF46CA791}"/>
          </ac:spMkLst>
        </pc:spChg>
        <pc:spChg chg="del">
          <ac:chgData name="Patch, Ryan" userId="b9c277cd-0a79-49d5-ab94-875ccf9bf4cf" providerId="ADAL" clId="{835F3D9C-39C3-4E3F-9186-98F1E28FFCDD}" dt="2023-01-10T17:03:14.281" v="790" actId="478"/>
          <ac:spMkLst>
            <pc:docMk/>
            <pc:sldMk cId="2493475245" sldId="1106"/>
            <ac:spMk id="24" creationId="{8540A45D-0ADB-DC95-56CC-5299F437AB4E}"/>
          </ac:spMkLst>
        </pc:spChg>
        <pc:spChg chg="del">
          <ac:chgData name="Patch, Ryan" userId="b9c277cd-0a79-49d5-ab94-875ccf9bf4cf" providerId="ADAL" clId="{835F3D9C-39C3-4E3F-9186-98F1E28FFCDD}" dt="2023-01-10T17:03:16.289" v="793" actId="478"/>
          <ac:spMkLst>
            <pc:docMk/>
            <pc:sldMk cId="2493475245" sldId="1106"/>
            <ac:spMk id="39" creationId="{86C4FF5E-7E34-778C-A548-27E5D10B89D5}"/>
          </ac:spMkLst>
        </pc:spChg>
        <pc:spChg chg="del">
          <ac:chgData name="Patch, Ryan" userId="b9c277cd-0a79-49d5-ab94-875ccf9bf4cf" providerId="ADAL" clId="{835F3D9C-39C3-4E3F-9186-98F1E28FFCDD}" dt="2023-01-10T17:03:17.216" v="794" actId="478"/>
          <ac:spMkLst>
            <pc:docMk/>
            <pc:sldMk cId="2493475245" sldId="1106"/>
            <ac:spMk id="44" creationId="{63A9354A-6133-1C90-46ED-181E521A68C8}"/>
          </ac:spMkLst>
        </pc:spChg>
        <pc:spChg chg="del">
          <ac:chgData name="Patch, Ryan" userId="b9c277cd-0a79-49d5-ab94-875ccf9bf4cf" providerId="ADAL" clId="{835F3D9C-39C3-4E3F-9186-98F1E28FFCDD}" dt="2023-01-10T17:03:14.746" v="791" actId="478"/>
          <ac:spMkLst>
            <pc:docMk/>
            <pc:sldMk cId="2493475245" sldId="1106"/>
            <ac:spMk id="60" creationId="{2BBA587A-23DB-2E57-4385-AFCDA06301E0}"/>
          </ac:spMkLst>
        </pc:spChg>
        <pc:spChg chg="del">
          <ac:chgData name="Patch, Ryan" userId="b9c277cd-0a79-49d5-ab94-875ccf9bf4cf" providerId="ADAL" clId="{835F3D9C-39C3-4E3F-9186-98F1E28FFCDD}" dt="2023-01-10T17:03:12.530" v="787" actId="478"/>
          <ac:spMkLst>
            <pc:docMk/>
            <pc:sldMk cId="2493475245" sldId="1106"/>
            <ac:spMk id="78" creationId="{56248901-31DB-B496-B60C-574EA4191D03}"/>
          </ac:spMkLst>
        </pc:spChg>
        <pc:picChg chg="del">
          <ac:chgData name="Patch, Ryan" userId="b9c277cd-0a79-49d5-ab94-875ccf9bf4cf" providerId="ADAL" clId="{835F3D9C-39C3-4E3F-9186-98F1E28FFCDD}" dt="2023-01-10T17:03:13.312" v="788" actId="478"/>
          <ac:picMkLst>
            <pc:docMk/>
            <pc:sldMk cId="2493475245" sldId="1106"/>
            <ac:picMk id="46" creationId="{9673E20C-711E-0555-E120-65F32D10CFEE}"/>
          </ac:picMkLst>
        </pc:picChg>
        <pc:cxnChg chg="del">
          <ac:chgData name="Patch, Ryan" userId="b9c277cd-0a79-49d5-ab94-875ccf9bf4cf" providerId="ADAL" clId="{835F3D9C-39C3-4E3F-9186-98F1E28FFCDD}" dt="2023-01-10T17:03:13.881" v="789" actId="478"/>
          <ac:cxnSpMkLst>
            <pc:docMk/>
            <pc:sldMk cId="2493475245" sldId="1106"/>
            <ac:cxnSpMk id="81" creationId="{E6EBA465-4107-2987-EEA0-172D096EDFE6}"/>
          </ac:cxnSpMkLst>
        </pc:cxnChg>
      </pc:sldChg>
      <pc:sldChg chg="delSp add mod">
        <pc:chgData name="Patch, Ryan" userId="b9c277cd-0a79-49d5-ab94-875ccf9bf4cf" providerId="ADAL" clId="{835F3D9C-39C3-4E3F-9186-98F1E28FFCDD}" dt="2023-01-10T17:03:23.481" v="798" actId="478"/>
        <pc:sldMkLst>
          <pc:docMk/>
          <pc:sldMk cId="4111750377" sldId="1107"/>
        </pc:sldMkLst>
        <pc:spChg chg="del">
          <ac:chgData name="Patch, Ryan" userId="b9c277cd-0a79-49d5-ab94-875ccf9bf4cf" providerId="ADAL" clId="{835F3D9C-39C3-4E3F-9186-98F1E28FFCDD}" dt="2023-01-10T17:03:23.481" v="798" actId="478"/>
          <ac:spMkLst>
            <pc:docMk/>
            <pc:sldMk cId="4111750377" sldId="1107"/>
            <ac:spMk id="8" creationId="{C729A436-4D64-4DE5-BACB-552EF46CA791}"/>
          </ac:spMkLst>
        </pc:spChg>
        <pc:spChg chg="del">
          <ac:chgData name="Patch, Ryan" userId="b9c277cd-0a79-49d5-ab94-875ccf9bf4cf" providerId="ADAL" clId="{835F3D9C-39C3-4E3F-9186-98F1E28FFCDD}" dt="2023-01-10T17:03:22.617" v="797" actId="478"/>
          <ac:spMkLst>
            <pc:docMk/>
            <pc:sldMk cId="4111750377" sldId="1107"/>
            <ac:spMk id="39" creationId="{86C4FF5E-7E34-778C-A548-27E5D10B89D5}"/>
          </ac:spMkLst>
        </pc:spChg>
        <pc:spChg chg="del">
          <ac:chgData name="Patch, Ryan" userId="b9c277cd-0a79-49d5-ab94-875ccf9bf4cf" providerId="ADAL" clId="{835F3D9C-39C3-4E3F-9186-98F1E28FFCDD}" dt="2023-01-10T17:03:21.665" v="796" actId="478"/>
          <ac:spMkLst>
            <pc:docMk/>
            <pc:sldMk cId="4111750377" sldId="1107"/>
            <ac:spMk id="44" creationId="{63A9354A-6133-1C90-46ED-181E521A68C8}"/>
          </ac:spMkLst>
        </pc:spChg>
      </pc:sldChg>
      <pc:sldChg chg="add">
        <pc:chgData name="Patch, Ryan" userId="b9c277cd-0a79-49d5-ab94-875ccf9bf4cf" providerId="ADAL" clId="{835F3D9C-39C3-4E3F-9186-98F1E28FFCDD}" dt="2023-01-10T17:02:15.079" v="743"/>
        <pc:sldMkLst>
          <pc:docMk/>
          <pc:sldMk cId="3006998008" sldId="110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70621D-3DC9-4552-856C-C26C29782219}" type="datetimeFigureOut">
              <a:rPr lang="en-US" smtClean="0"/>
              <a:t>1/15/23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A9C41-521F-4F84-B413-59E0D32F4B7C}" type="slidenum">
              <a:rPr lang="en-US" smtClean="0"/>
              <a:t>‹#›</a:t>
            </a:fld>
            <a:endParaRPr lang="en-US"/>
          </a:p>
        </p:txBody>
      </p:sp>
    </p:spTree>
    <p:extLst>
      <p:ext uri="{BB962C8B-B14F-4D97-AF65-F5344CB8AC3E}">
        <p14:creationId xmlns:p14="http://schemas.microsoft.com/office/powerpoint/2010/main" val="290751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2</a:t>
            </a:fld>
            <a:endParaRPr lang="en-US"/>
          </a:p>
        </p:txBody>
      </p:sp>
    </p:spTree>
    <p:extLst>
      <p:ext uri="{BB962C8B-B14F-4D97-AF65-F5344CB8AC3E}">
        <p14:creationId xmlns:p14="http://schemas.microsoft.com/office/powerpoint/2010/main" val="4960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11</a:t>
            </a:fld>
            <a:endParaRPr lang="en-US"/>
          </a:p>
        </p:txBody>
      </p:sp>
    </p:spTree>
    <p:extLst>
      <p:ext uri="{BB962C8B-B14F-4D97-AF65-F5344CB8AC3E}">
        <p14:creationId xmlns:p14="http://schemas.microsoft.com/office/powerpoint/2010/main" val="72035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12</a:t>
            </a:fld>
            <a:endParaRPr lang="en-US"/>
          </a:p>
        </p:txBody>
      </p:sp>
    </p:spTree>
    <p:extLst>
      <p:ext uri="{BB962C8B-B14F-4D97-AF65-F5344CB8AC3E}">
        <p14:creationId xmlns:p14="http://schemas.microsoft.com/office/powerpoint/2010/main" val="3307628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13</a:t>
            </a:fld>
            <a:endParaRPr lang="en-US"/>
          </a:p>
        </p:txBody>
      </p:sp>
    </p:spTree>
    <p:extLst>
      <p:ext uri="{BB962C8B-B14F-4D97-AF65-F5344CB8AC3E}">
        <p14:creationId xmlns:p14="http://schemas.microsoft.com/office/powerpoint/2010/main" val="1337506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14</a:t>
            </a:fld>
            <a:endParaRPr lang="en-US"/>
          </a:p>
        </p:txBody>
      </p:sp>
    </p:spTree>
    <p:extLst>
      <p:ext uri="{BB962C8B-B14F-4D97-AF65-F5344CB8AC3E}">
        <p14:creationId xmlns:p14="http://schemas.microsoft.com/office/powerpoint/2010/main" val="2467601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3</a:t>
            </a:fld>
            <a:endParaRPr lang="en-US"/>
          </a:p>
        </p:txBody>
      </p:sp>
    </p:spTree>
    <p:extLst>
      <p:ext uri="{BB962C8B-B14F-4D97-AF65-F5344CB8AC3E}">
        <p14:creationId xmlns:p14="http://schemas.microsoft.com/office/powerpoint/2010/main" val="180416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4</a:t>
            </a:fld>
            <a:endParaRPr lang="en-US"/>
          </a:p>
        </p:txBody>
      </p:sp>
    </p:spTree>
    <p:extLst>
      <p:ext uri="{BB962C8B-B14F-4D97-AF65-F5344CB8AC3E}">
        <p14:creationId xmlns:p14="http://schemas.microsoft.com/office/powerpoint/2010/main" val="179911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2A9C41-521F-4F84-B413-59E0D32F4B7C}" type="slidenum">
              <a:rPr lang="en-US" smtClean="0"/>
              <a:t>5</a:t>
            </a:fld>
            <a:endParaRPr lang="en-US"/>
          </a:p>
        </p:txBody>
      </p:sp>
    </p:spTree>
    <p:extLst>
      <p:ext uri="{BB962C8B-B14F-4D97-AF65-F5344CB8AC3E}">
        <p14:creationId xmlns:p14="http://schemas.microsoft.com/office/powerpoint/2010/main" val="729554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A9C41-521F-4F84-B413-59E0D32F4B7C}" type="slidenum">
              <a:rPr lang="en-US" smtClean="0"/>
              <a:t>6</a:t>
            </a:fld>
            <a:endParaRPr lang="en-US"/>
          </a:p>
        </p:txBody>
      </p:sp>
    </p:spTree>
    <p:extLst>
      <p:ext uri="{BB962C8B-B14F-4D97-AF65-F5344CB8AC3E}">
        <p14:creationId xmlns:p14="http://schemas.microsoft.com/office/powerpoint/2010/main" val="3479789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A9C41-521F-4F84-B413-59E0D32F4B7C}" type="slidenum">
              <a:rPr lang="en-US" smtClean="0"/>
              <a:t>7</a:t>
            </a:fld>
            <a:endParaRPr lang="en-US"/>
          </a:p>
        </p:txBody>
      </p:sp>
    </p:spTree>
    <p:extLst>
      <p:ext uri="{BB962C8B-B14F-4D97-AF65-F5344CB8AC3E}">
        <p14:creationId xmlns:p14="http://schemas.microsoft.com/office/powerpoint/2010/main" val="2096516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A9C41-521F-4F84-B413-59E0D32F4B7C}" type="slidenum">
              <a:rPr lang="en-US" smtClean="0"/>
              <a:t>8</a:t>
            </a:fld>
            <a:endParaRPr lang="en-US"/>
          </a:p>
        </p:txBody>
      </p:sp>
    </p:spTree>
    <p:extLst>
      <p:ext uri="{BB962C8B-B14F-4D97-AF65-F5344CB8AC3E}">
        <p14:creationId xmlns:p14="http://schemas.microsoft.com/office/powerpoint/2010/main" val="514953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A9C41-521F-4F84-B413-59E0D32F4B7C}" type="slidenum">
              <a:rPr lang="en-US" smtClean="0"/>
              <a:t>9</a:t>
            </a:fld>
            <a:endParaRPr lang="en-US"/>
          </a:p>
        </p:txBody>
      </p:sp>
    </p:spTree>
    <p:extLst>
      <p:ext uri="{BB962C8B-B14F-4D97-AF65-F5344CB8AC3E}">
        <p14:creationId xmlns:p14="http://schemas.microsoft.com/office/powerpoint/2010/main" val="2535623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A9C41-521F-4F84-B413-59E0D32F4B7C}" type="slidenum">
              <a:rPr lang="en-US" smtClean="0"/>
              <a:t>10</a:t>
            </a:fld>
            <a:endParaRPr lang="en-US"/>
          </a:p>
        </p:txBody>
      </p:sp>
    </p:spTree>
    <p:extLst>
      <p:ext uri="{BB962C8B-B14F-4D97-AF65-F5344CB8AC3E}">
        <p14:creationId xmlns:p14="http://schemas.microsoft.com/office/powerpoint/2010/main" val="4031340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BEEA2-375F-49C1-BE71-345A77FA08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68E14-74A6-4087-A074-094260BE7D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E9D2B-7DAE-4302-B05C-DA175D92BE3D}"/>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AB92F289-D428-41E0-8DEB-B092CE615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85626-3B9B-4BE1-B073-82BF3E3E8369}"/>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302070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382C-F12F-4D7D-BE94-288E9E999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B5220B-3F2A-46F0-A630-2039AE6E6C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321B1F-49F5-42E7-BAA0-C3A5FC261903}"/>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F7BC9CEC-B6B3-4C9B-AE32-E03D62DBB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09BCC-BD1F-4F24-BEDA-43BD810B9036}"/>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120884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C8E045-F80D-49D9-A560-ABB11E6B37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AC2D8E-4C5D-4EAC-9A82-A8DAC6B572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E4BD17-81AA-483A-901C-2FFACB7A277F}"/>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CD16892A-CA2D-4307-B10A-8F9F92A971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770A0-FB7A-4440-9A6F-D2677E031661}"/>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382890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7736-8476-4B27-8169-2C53906E5D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BD9078-522E-4A34-B5AC-4ED8DAF55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607FC-CE54-43AA-85C7-1D2C4B1C964D}"/>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A80A8581-8C6B-49B9-8D79-509FCFB38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340F3-515C-4957-B3BC-155F52D9AF54}"/>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12576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7818-BC08-484F-86C9-B2B959E944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B2B3A0-22D5-4402-AAA4-82343324DD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0E8F69-32F9-4745-AFA6-515D47C25F65}"/>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2D281B63-E6BA-44A8-A36D-7860B396E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76DE9-2326-4D2D-96F1-68287493AD89}"/>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62996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7A103-E26B-4EA3-B186-09BC9C3E1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C17BE-45D8-42C7-ACA1-7BE7AED94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2580BB-6B6B-4ED0-9986-47FB82D13A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6D1231-78D0-49E6-98B7-33773FC306C1}"/>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6" name="Footer Placeholder 5">
            <a:extLst>
              <a:ext uri="{FF2B5EF4-FFF2-40B4-BE49-F238E27FC236}">
                <a16:creationId xmlns:a16="http://schemas.microsoft.com/office/drawing/2014/main" id="{8D599764-DBA4-4175-AA4B-A869FB4D3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E021B5-AAFD-4943-A543-2BA6E88160D0}"/>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189145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96F9-E278-41D3-B205-03E6AF2D6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4B5B50-FB6F-4E5C-B1C2-F46D739C9E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3AAB7E-B73C-4644-9505-22D9F63F87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B31CE-CED8-4F2B-885D-DE7F22EEDC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77B557-032B-411F-AE15-DDDB6DEF7F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CA45CC-8A21-42B7-809F-EDC8D6510554}"/>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8" name="Footer Placeholder 7">
            <a:extLst>
              <a:ext uri="{FF2B5EF4-FFF2-40B4-BE49-F238E27FC236}">
                <a16:creationId xmlns:a16="http://schemas.microsoft.com/office/drawing/2014/main" id="{D9CA3B1B-20D2-4B41-A00C-294A3AEC08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46C0A7-C3C8-4B6A-B6BD-31C8D12474E2}"/>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3866715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18DE5-EBF0-46F1-8AAF-7BBCFA2EAC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E411ED-A834-4F8D-A4C4-83F298BC53F4}"/>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4" name="Footer Placeholder 3">
            <a:extLst>
              <a:ext uri="{FF2B5EF4-FFF2-40B4-BE49-F238E27FC236}">
                <a16:creationId xmlns:a16="http://schemas.microsoft.com/office/drawing/2014/main" id="{D3C2F8B7-B0ED-464A-BB95-5AF9AF91BD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A70A6F-435B-48BD-B0D4-1214968D29AE}"/>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199384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B11FEB-AFDE-4A48-BB15-7B3CEBC82333}"/>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3" name="Footer Placeholder 2">
            <a:extLst>
              <a:ext uri="{FF2B5EF4-FFF2-40B4-BE49-F238E27FC236}">
                <a16:creationId xmlns:a16="http://schemas.microsoft.com/office/drawing/2014/main" id="{4037956B-8925-4BC8-8099-AD82712B49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1F4C9D-831E-4C2E-87BA-64A7298CEB1C}"/>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31433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41EE4-282D-4B17-BEAA-98593DA84C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2D3DE9-A756-46A8-9DB7-DBAD3EAF24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6BC43E-250B-4BF9-A22E-647186F18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4EB48-6C14-4609-8757-A026F5D074B5}"/>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6" name="Footer Placeholder 5">
            <a:extLst>
              <a:ext uri="{FF2B5EF4-FFF2-40B4-BE49-F238E27FC236}">
                <a16:creationId xmlns:a16="http://schemas.microsoft.com/office/drawing/2014/main" id="{B546261F-5615-4695-B902-D097B1B69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07AC7-EC17-4D61-9489-3791812E5E5F}"/>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2185983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0424-6A55-4CEB-89C4-61130E3D1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EC7B1-CB15-4403-B542-53DA6E12BD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9B1E41-3F7E-4148-9310-7BD10772B6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C8334-FBCF-477A-A1C9-7C018E627405}"/>
              </a:ext>
            </a:extLst>
          </p:cNvPr>
          <p:cNvSpPr>
            <a:spLocks noGrp="1"/>
          </p:cNvSpPr>
          <p:nvPr>
            <p:ph type="dt" sz="half" idx="10"/>
          </p:nvPr>
        </p:nvSpPr>
        <p:spPr/>
        <p:txBody>
          <a:bodyPr/>
          <a:lstStyle/>
          <a:p>
            <a:fld id="{F8F15BBE-6A5D-4FAA-A212-FDAC3DAF1501}" type="datetimeFigureOut">
              <a:rPr lang="en-US" smtClean="0"/>
              <a:t>1/15/23</a:t>
            </a:fld>
            <a:endParaRPr lang="en-US"/>
          </a:p>
        </p:txBody>
      </p:sp>
      <p:sp>
        <p:nvSpPr>
          <p:cNvPr id="6" name="Footer Placeholder 5">
            <a:extLst>
              <a:ext uri="{FF2B5EF4-FFF2-40B4-BE49-F238E27FC236}">
                <a16:creationId xmlns:a16="http://schemas.microsoft.com/office/drawing/2014/main" id="{867AD25C-68E8-48FF-8AF5-1725510EB7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80820-CC92-413D-B016-376F1E59E3FE}"/>
              </a:ext>
            </a:extLst>
          </p:cNvPr>
          <p:cNvSpPr>
            <a:spLocks noGrp="1"/>
          </p:cNvSpPr>
          <p:nvPr>
            <p:ph type="sldNum" sz="quarter" idx="12"/>
          </p:nvPr>
        </p:nvSpPr>
        <p:spPr/>
        <p:txBody>
          <a:bodyPr/>
          <a:lstStyle/>
          <a:p>
            <a:fld id="{695E7283-DED7-4232-82CD-31B3D9EDCF7A}" type="slidenum">
              <a:rPr lang="en-US" smtClean="0"/>
              <a:t>‹#›</a:t>
            </a:fld>
            <a:endParaRPr lang="en-US"/>
          </a:p>
        </p:txBody>
      </p:sp>
    </p:spTree>
    <p:extLst>
      <p:ext uri="{BB962C8B-B14F-4D97-AF65-F5344CB8AC3E}">
        <p14:creationId xmlns:p14="http://schemas.microsoft.com/office/powerpoint/2010/main" val="339084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C82698-670C-4788-8016-13A8A163E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4A0DEA-C611-46B7-81C6-E0E9DED767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D8BFD-A3FB-4C79-A664-647653A29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15BBE-6A5D-4FAA-A212-FDAC3DAF1501}" type="datetimeFigureOut">
              <a:rPr lang="en-US" smtClean="0"/>
              <a:t>1/15/23</a:t>
            </a:fld>
            <a:endParaRPr lang="en-US"/>
          </a:p>
        </p:txBody>
      </p:sp>
      <p:sp>
        <p:nvSpPr>
          <p:cNvPr id="5" name="Footer Placeholder 4">
            <a:extLst>
              <a:ext uri="{FF2B5EF4-FFF2-40B4-BE49-F238E27FC236}">
                <a16:creationId xmlns:a16="http://schemas.microsoft.com/office/drawing/2014/main" id="{CA7BF259-CEFD-4B39-AEE2-6562CB8BB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40052B-ABF6-4E01-B82B-817D15F18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E7283-DED7-4232-82CD-31B3D9EDCF7A}" type="slidenum">
              <a:rPr lang="en-US" smtClean="0"/>
              <a:t>‹#›</a:t>
            </a:fld>
            <a:endParaRPr lang="en-US"/>
          </a:p>
        </p:txBody>
      </p:sp>
    </p:spTree>
    <p:extLst>
      <p:ext uri="{BB962C8B-B14F-4D97-AF65-F5344CB8AC3E}">
        <p14:creationId xmlns:p14="http://schemas.microsoft.com/office/powerpoint/2010/main" val="343783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4.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3.png"/><Relationship Id="rId5" Type="http://schemas.openxmlformats.org/officeDocument/2006/relationships/hyperlink" Target="https://www.nrcs.usda.gov/getting-assistance/conservation-technical-assistance" TargetMode="External"/><Relationship Id="rId10" Type="http://schemas.openxmlformats.org/officeDocument/2006/relationships/image" Target="../media/image6.svg"/><Relationship Id="rId4" Type="http://schemas.openxmlformats.org/officeDocument/2006/relationships/hyperlink" Target="https://sustainableagriculture.net/wp-content/uploads/2020/11/CSP-2020-draft3-interactive-1-1.pdf" TargetMode="Externa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nrcs.usda.gov/getting-assistance/conservation-technical-assistance" TargetMode="External"/><Relationship Id="rId4" Type="http://schemas.openxmlformats.org/officeDocument/2006/relationships/hyperlink" Target="https://sustainableagriculture.net/wp-content/uploads/2020/11/CSP-2020-draft3-interactive-1-1.pdf"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nrcs.usda.gov/getting-assistance/conservation-technical-assistance" TargetMode="External"/><Relationship Id="rId10" Type="http://schemas.openxmlformats.org/officeDocument/2006/relationships/image" Target="../media/image4.svg"/><Relationship Id="rId4" Type="http://schemas.openxmlformats.org/officeDocument/2006/relationships/hyperlink" Target="https://sustainableagriculture.net/wp-content/uploads/2020/11/CSP-2020-draft3-interactive-1-1.pdf" TargetMode="Externa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4.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3.png"/><Relationship Id="rId5" Type="http://schemas.openxmlformats.org/officeDocument/2006/relationships/hyperlink" Target="https://www.nrcs.usda.gov/getting-assistance/conservation-technical-assistance" TargetMode="External"/><Relationship Id="rId10" Type="http://schemas.openxmlformats.org/officeDocument/2006/relationships/image" Target="../media/image6.svg"/><Relationship Id="rId4" Type="http://schemas.openxmlformats.org/officeDocument/2006/relationships/hyperlink" Target="https://sustainableagriculture.net/wp-content/uploads/2020/11/CSP-2020-draft3-interactive-1-1.pdf" TargetMode="External"/><Relationship Id="rId9"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4.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3.png"/><Relationship Id="rId5" Type="http://schemas.openxmlformats.org/officeDocument/2006/relationships/hyperlink" Target="https://www.nrcs.usda.gov/getting-assistance/conservation-technical-assistance" TargetMode="External"/><Relationship Id="rId10" Type="http://schemas.openxmlformats.org/officeDocument/2006/relationships/image" Target="../media/image6.svg"/><Relationship Id="rId4" Type="http://schemas.openxmlformats.org/officeDocument/2006/relationships/hyperlink" Target="https://sustainableagriculture.net/wp-content/uploads/2020/11/CSP-2020-draft3-interactive-1-1.pdf"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CA7C6C-C4CF-4A17-846F-9CCDB9A4875E}"/>
              </a:ext>
            </a:extLst>
          </p:cNvPr>
          <p:cNvSpPr txBox="1"/>
          <p:nvPr/>
        </p:nvSpPr>
        <p:spPr>
          <a:xfrm>
            <a:off x="0" y="207584"/>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endParaRPr lang="en-US" sz="2000" dirty="0">
              <a:solidFill>
                <a:schemeClr val="bg1"/>
              </a:solidFill>
            </a:endParaRPr>
          </a:p>
        </p:txBody>
      </p:sp>
      <p:sp>
        <p:nvSpPr>
          <p:cNvPr id="8" name="Title 7">
            <a:extLst>
              <a:ext uri="{FF2B5EF4-FFF2-40B4-BE49-F238E27FC236}">
                <a16:creationId xmlns:a16="http://schemas.microsoft.com/office/drawing/2014/main" id="{31EFAC6B-8C66-4163-BD9D-9933173F2A5F}"/>
              </a:ext>
            </a:extLst>
          </p:cNvPr>
          <p:cNvSpPr>
            <a:spLocks noGrp="1"/>
          </p:cNvSpPr>
          <p:nvPr>
            <p:ph type="ctrTitle"/>
          </p:nvPr>
        </p:nvSpPr>
        <p:spPr>
          <a:xfrm>
            <a:off x="1523999" y="3214178"/>
            <a:ext cx="9144000" cy="2387600"/>
          </a:xfrm>
        </p:spPr>
        <p:txBody>
          <a:bodyPr>
            <a:normAutofit fontScale="90000"/>
          </a:bodyPr>
          <a:lstStyle/>
          <a:p>
            <a:r>
              <a:rPr lang="en-US" sz="7200" dirty="0">
                <a:latin typeface="Times New Roman" panose="02020603050405020304" pitchFamily="18" charset="0"/>
                <a:cs typeface="Times New Roman" panose="02020603050405020304" pitchFamily="18" charset="0"/>
              </a:rPr>
              <a:t>PES &amp; Soil Health Working Group Overview and</a:t>
            </a:r>
            <a:br>
              <a:rPr lang="en-US" sz="7200" dirty="0">
                <a:latin typeface="Times New Roman" panose="02020603050405020304" pitchFamily="18" charset="0"/>
                <a:cs typeface="Times New Roman" panose="02020603050405020304" pitchFamily="18" charset="0"/>
              </a:rPr>
            </a:br>
            <a:r>
              <a:rPr lang="en-US" sz="7200" dirty="0">
                <a:latin typeface="Times New Roman" panose="02020603050405020304" pitchFamily="18" charset="0"/>
                <a:cs typeface="Times New Roman" panose="02020603050405020304" pitchFamily="18" charset="0"/>
              </a:rPr>
              <a:t>Final Program Recommendation</a:t>
            </a:r>
          </a:p>
        </p:txBody>
      </p:sp>
    </p:spTree>
    <p:extLst>
      <p:ext uri="{BB962C8B-B14F-4D97-AF65-F5344CB8AC3E}">
        <p14:creationId xmlns:p14="http://schemas.microsoft.com/office/powerpoint/2010/main" val="22621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Working Group Proposed CSP Payment &amp; TA Interventions</a:t>
            </a:r>
          </a:p>
        </p:txBody>
      </p:sp>
      <p:pic>
        <p:nvPicPr>
          <p:cNvPr id="4" name="Picture 3">
            <a:extLst>
              <a:ext uri="{FF2B5EF4-FFF2-40B4-BE49-F238E27FC236}">
                <a16:creationId xmlns:a16="http://schemas.microsoft.com/office/drawing/2014/main" id="{98CD8BF4-7C23-4366-93C9-AF722709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621" y="188572"/>
            <a:ext cx="2417358" cy="678323"/>
          </a:xfrm>
          <a:prstGeom prst="rect">
            <a:avLst/>
          </a:prstGeom>
        </p:spPr>
      </p:pic>
      <p:sp>
        <p:nvSpPr>
          <p:cNvPr id="6" name="TextBox 5">
            <a:extLst>
              <a:ext uri="{FF2B5EF4-FFF2-40B4-BE49-F238E27FC236}">
                <a16:creationId xmlns:a16="http://schemas.microsoft.com/office/drawing/2014/main" id="{37590617-74EA-4987-80EA-3D2122C94CE7}"/>
              </a:ext>
            </a:extLst>
          </p:cNvPr>
          <p:cNvSpPr txBox="1"/>
          <p:nvPr/>
        </p:nvSpPr>
        <p:spPr>
          <a:xfrm>
            <a:off x="142825" y="6449986"/>
            <a:ext cx="8165614" cy="461665"/>
          </a:xfrm>
          <a:prstGeom prst="rect">
            <a:avLst/>
          </a:prstGeom>
          <a:noFill/>
        </p:spPr>
        <p:txBody>
          <a:bodyPr wrap="square" rtlCol="0">
            <a:spAutoFit/>
          </a:bodyPr>
          <a:lstStyle/>
          <a:p>
            <a:r>
              <a:rPr lang="en-US" sz="1200" dirty="0"/>
              <a:t>Illustration From: </a:t>
            </a:r>
            <a:r>
              <a:rPr lang="en-US" sz="1200" dirty="0">
                <a:hlinkClick r:id="rId4"/>
              </a:rPr>
              <a:t>https://sustainableagriculture.net/wp-content/uploads/2020/11/CSP-2020-draft3-interactive-1-1.pdf</a:t>
            </a:r>
            <a:endParaRPr lang="en-US" sz="1200" dirty="0"/>
          </a:p>
          <a:p>
            <a:r>
              <a:rPr lang="en-US" sz="1200" dirty="0"/>
              <a:t>Photo From: </a:t>
            </a:r>
            <a:r>
              <a:rPr lang="en-US" sz="1200" dirty="0">
                <a:hlinkClick r:id="rId5"/>
              </a:rPr>
              <a:t>https://www.nrcs.usda.gov/getting-assistance/conservation-technical-assistance</a:t>
            </a:r>
            <a:r>
              <a:rPr lang="en-US" sz="1200" dirty="0"/>
              <a:t>    </a:t>
            </a:r>
          </a:p>
        </p:txBody>
      </p:sp>
      <p:pic>
        <p:nvPicPr>
          <p:cNvPr id="14" name="Picture 13">
            <a:extLst>
              <a:ext uri="{FF2B5EF4-FFF2-40B4-BE49-F238E27FC236}">
                <a16:creationId xmlns:a16="http://schemas.microsoft.com/office/drawing/2014/main" id="{92CD12E3-96C4-9811-015F-2883618DE5BF}"/>
              </a:ext>
            </a:extLst>
          </p:cNvPr>
          <p:cNvPicPr>
            <a:picLocks noChangeAspect="1"/>
          </p:cNvPicPr>
          <p:nvPr/>
        </p:nvPicPr>
        <p:blipFill rotWithShape="1">
          <a:blip r:embed="rId6"/>
          <a:srcRect t="1006" r="89903" b="69817"/>
          <a:stretch/>
        </p:blipFill>
        <p:spPr>
          <a:xfrm>
            <a:off x="372036" y="2321864"/>
            <a:ext cx="994227" cy="1421986"/>
          </a:xfrm>
          <a:prstGeom prst="rect">
            <a:avLst/>
          </a:prstGeom>
        </p:spPr>
      </p:pic>
      <p:pic>
        <p:nvPicPr>
          <p:cNvPr id="15" name="Picture 14">
            <a:extLst>
              <a:ext uri="{FF2B5EF4-FFF2-40B4-BE49-F238E27FC236}">
                <a16:creationId xmlns:a16="http://schemas.microsoft.com/office/drawing/2014/main" id="{E76A77D8-A5A6-D53A-C2E4-63063E43C585}"/>
              </a:ext>
            </a:extLst>
          </p:cNvPr>
          <p:cNvPicPr>
            <a:picLocks noChangeAspect="1"/>
          </p:cNvPicPr>
          <p:nvPr/>
        </p:nvPicPr>
        <p:blipFill rotWithShape="1">
          <a:blip r:embed="rId6"/>
          <a:srcRect l="9854" t="1006" r="78791" b="69817"/>
          <a:stretch/>
        </p:blipFill>
        <p:spPr>
          <a:xfrm>
            <a:off x="1663031" y="2321863"/>
            <a:ext cx="1118005" cy="1421986"/>
          </a:xfrm>
          <a:prstGeom prst="rect">
            <a:avLst/>
          </a:prstGeom>
        </p:spPr>
      </p:pic>
      <p:pic>
        <p:nvPicPr>
          <p:cNvPr id="16" name="Picture 15">
            <a:extLst>
              <a:ext uri="{FF2B5EF4-FFF2-40B4-BE49-F238E27FC236}">
                <a16:creationId xmlns:a16="http://schemas.microsoft.com/office/drawing/2014/main" id="{0CC211B0-42A0-6DC0-B1DB-2ACD788E19F7}"/>
              </a:ext>
            </a:extLst>
          </p:cNvPr>
          <p:cNvPicPr>
            <a:picLocks noChangeAspect="1"/>
          </p:cNvPicPr>
          <p:nvPr/>
        </p:nvPicPr>
        <p:blipFill rotWithShape="1">
          <a:blip r:embed="rId6"/>
          <a:srcRect l="21695" t="1006" r="66950" b="69817"/>
          <a:stretch/>
        </p:blipFill>
        <p:spPr>
          <a:xfrm>
            <a:off x="3193149" y="2318558"/>
            <a:ext cx="1118005" cy="1421986"/>
          </a:xfrm>
          <a:prstGeom prst="rect">
            <a:avLst/>
          </a:prstGeom>
        </p:spPr>
      </p:pic>
      <p:pic>
        <p:nvPicPr>
          <p:cNvPr id="17" name="Picture 16">
            <a:extLst>
              <a:ext uri="{FF2B5EF4-FFF2-40B4-BE49-F238E27FC236}">
                <a16:creationId xmlns:a16="http://schemas.microsoft.com/office/drawing/2014/main" id="{0EEDCF0C-7DC5-A7AE-EEAF-290257652145}"/>
              </a:ext>
            </a:extLst>
          </p:cNvPr>
          <p:cNvPicPr>
            <a:picLocks noChangeAspect="1"/>
          </p:cNvPicPr>
          <p:nvPr/>
        </p:nvPicPr>
        <p:blipFill rotWithShape="1">
          <a:blip r:embed="rId6"/>
          <a:srcRect l="33049" t="1006" r="57868" b="69817"/>
          <a:stretch/>
        </p:blipFill>
        <p:spPr>
          <a:xfrm>
            <a:off x="4791875" y="2321862"/>
            <a:ext cx="894405" cy="1421986"/>
          </a:xfrm>
          <a:prstGeom prst="rect">
            <a:avLst/>
          </a:prstGeom>
        </p:spPr>
      </p:pic>
      <p:pic>
        <p:nvPicPr>
          <p:cNvPr id="18" name="Picture 17">
            <a:extLst>
              <a:ext uri="{FF2B5EF4-FFF2-40B4-BE49-F238E27FC236}">
                <a16:creationId xmlns:a16="http://schemas.microsoft.com/office/drawing/2014/main" id="{E2A5410B-760D-8F90-960D-D3DDC7B4E473}"/>
              </a:ext>
            </a:extLst>
          </p:cNvPr>
          <p:cNvPicPr>
            <a:picLocks noChangeAspect="1"/>
          </p:cNvPicPr>
          <p:nvPr/>
        </p:nvPicPr>
        <p:blipFill rotWithShape="1">
          <a:blip r:embed="rId6"/>
          <a:srcRect l="53163" t="1006" r="35564" b="69817"/>
          <a:stretch/>
        </p:blipFill>
        <p:spPr>
          <a:xfrm>
            <a:off x="6060461" y="2321862"/>
            <a:ext cx="1110020" cy="1421986"/>
          </a:xfrm>
          <a:prstGeom prst="rect">
            <a:avLst/>
          </a:prstGeom>
        </p:spPr>
      </p:pic>
      <p:pic>
        <p:nvPicPr>
          <p:cNvPr id="19" name="Picture 18">
            <a:extLst>
              <a:ext uri="{FF2B5EF4-FFF2-40B4-BE49-F238E27FC236}">
                <a16:creationId xmlns:a16="http://schemas.microsoft.com/office/drawing/2014/main" id="{FE9431E2-9562-DFD8-BA2C-63C1E3D901D0}"/>
              </a:ext>
            </a:extLst>
          </p:cNvPr>
          <p:cNvPicPr>
            <a:picLocks noChangeAspect="1"/>
          </p:cNvPicPr>
          <p:nvPr/>
        </p:nvPicPr>
        <p:blipFill rotWithShape="1">
          <a:blip r:embed="rId6"/>
          <a:srcRect l="64643" t="1006" r="24003" b="69817"/>
          <a:stretch/>
        </p:blipFill>
        <p:spPr>
          <a:xfrm>
            <a:off x="7811039" y="2354703"/>
            <a:ext cx="1118005" cy="1421986"/>
          </a:xfrm>
          <a:prstGeom prst="rect">
            <a:avLst/>
          </a:prstGeom>
        </p:spPr>
      </p:pic>
      <p:pic>
        <p:nvPicPr>
          <p:cNvPr id="20" name="Picture 19">
            <a:extLst>
              <a:ext uri="{FF2B5EF4-FFF2-40B4-BE49-F238E27FC236}">
                <a16:creationId xmlns:a16="http://schemas.microsoft.com/office/drawing/2014/main" id="{E733E864-856B-1E34-116C-9561DE465488}"/>
              </a:ext>
            </a:extLst>
          </p:cNvPr>
          <p:cNvPicPr>
            <a:picLocks noChangeAspect="1"/>
          </p:cNvPicPr>
          <p:nvPr/>
        </p:nvPicPr>
        <p:blipFill rotWithShape="1">
          <a:blip r:embed="rId6"/>
          <a:srcRect l="74980" t="1006" r="14923" b="69817"/>
          <a:stretch/>
        </p:blipFill>
        <p:spPr>
          <a:xfrm>
            <a:off x="8826152" y="2321859"/>
            <a:ext cx="994227" cy="1421986"/>
          </a:xfrm>
          <a:prstGeom prst="rect">
            <a:avLst/>
          </a:prstGeom>
        </p:spPr>
      </p:pic>
      <p:pic>
        <p:nvPicPr>
          <p:cNvPr id="21" name="Picture 20">
            <a:extLst>
              <a:ext uri="{FF2B5EF4-FFF2-40B4-BE49-F238E27FC236}">
                <a16:creationId xmlns:a16="http://schemas.microsoft.com/office/drawing/2014/main" id="{0991A0ED-42AB-F8B8-208D-740270B6B43B}"/>
              </a:ext>
            </a:extLst>
          </p:cNvPr>
          <p:cNvPicPr>
            <a:picLocks noChangeAspect="1"/>
          </p:cNvPicPr>
          <p:nvPr/>
        </p:nvPicPr>
        <p:blipFill rotWithShape="1">
          <a:blip r:embed="rId6"/>
          <a:srcRect l="84902" t="1006" r="3825" b="69817"/>
          <a:stretch/>
        </p:blipFill>
        <p:spPr>
          <a:xfrm>
            <a:off x="10206796" y="2321859"/>
            <a:ext cx="1110021" cy="1421986"/>
          </a:xfrm>
          <a:prstGeom prst="rect">
            <a:avLst/>
          </a:prstGeom>
        </p:spPr>
      </p:pic>
      <p:sp>
        <p:nvSpPr>
          <p:cNvPr id="23" name="Scroll: Vertical 22">
            <a:extLst>
              <a:ext uri="{FF2B5EF4-FFF2-40B4-BE49-F238E27FC236}">
                <a16:creationId xmlns:a16="http://schemas.microsoft.com/office/drawing/2014/main" id="{D063910E-7C88-BFFF-0748-5C4A6D68CA5A}"/>
              </a:ext>
            </a:extLst>
          </p:cNvPr>
          <p:cNvSpPr/>
          <p:nvPr/>
        </p:nvSpPr>
        <p:spPr>
          <a:xfrm>
            <a:off x="4335807" y="2330724"/>
            <a:ext cx="415189" cy="1421986"/>
          </a:xfrm>
          <a:prstGeom prst="vertic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Scroll: Vertical 23">
            <a:extLst>
              <a:ext uri="{FF2B5EF4-FFF2-40B4-BE49-F238E27FC236}">
                <a16:creationId xmlns:a16="http://schemas.microsoft.com/office/drawing/2014/main" id="{8540A45D-0ADB-DC95-56CC-5299F437AB4E}"/>
              </a:ext>
            </a:extLst>
          </p:cNvPr>
          <p:cNvSpPr/>
          <p:nvPr/>
        </p:nvSpPr>
        <p:spPr>
          <a:xfrm>
            <a:off x="7181073" y="2321859"/>
            <a:ext cx="390552" cy="1421986"/>
          </a:xfrm>
          <a:prstGeom prst="verticalScrol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45" name="Graphic 44" descr="Badge 1 with solid fill">
            <a:extLst>
              <a:ext uri="{FF2B5EF4-FFF2-40B4-BE49-F238E27FC236}">
                <a16:creationId xmlns:a16="http://schemas.microsoft.com/office/drawing/2014/main" id="{AB69D6F5-6E8F-D102-A53B-02D2D3C6B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65232" y="1872434"/>
            <a:ext cx="405137" cy="405137"/>
          </a:xfrm>
          <a:prstGeom prst="rect">
            <a:avLst/>
          </a:prstGeom>
        </p:spPr>
      </p:pic>
      <p:pic>
        <p:nvPicPr>
          <p:cNvPr id="46" name="Graphic 45" descr="Badge 1 with solid fill">
            <a:extLst>
              <a:ext uri="{FF2B5EF4-FFF2-40B4-BE49-F238E27FC236}">
                <a16:creationId xmlns:a16="http://schemas.microsoft.com/office/drawing/2014/main" id="{9673E20C-711E-0555-E120-65F32D10CFE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72108" y="1924509"/>
            <a:ext cx="390552" cy="390552"/>
          </a:xfrm>
          <a:prstGeom prst="rect">
            <a:avLst/>
          </a:prstGeom>
        </p:spPr>
      </p:pic>
      <p:sp>
        <p:nvSpPr>
          <p:cNvPr id="59" name="Callout: Up Arrow 58">
            <a:extLst>
              <a:ext uri="{FF2B5EF4-FFF2-40B4-BE49-F238E27FC236}">
                <a16:creationId xmlns:a16="http://schemas.microsoft.com/office/drawing/2014/main" id="{5902B46B-D896-5681-76A7-4BA099DF0E8B}"/>
              </a:ext>
            </a:extLst>
          </p:cNvPr>
          <p:cNvSpPr/>
          <p:nvPr/>
        </p:nvSpPr>
        <p:spPr>
          <a:xfrm>
            <a:off x="3543468" y="3723622"/>
            <a:ext cx="1933079" cy="1752942"/>
          </a:xfrm>
          <a:prstGeom prst="upArrowCallout">
            <a:avLst>
              <a:gd name="adj1" fmla="val 12613"/>
              <a:gd name="adj2" fmla="val 12613"/>
              <a:gd name="adj3" fmla="val 25000"/>
              <a:gd name="adj4" fmla="val 6497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Year: 1</a:t>
            </a:r>
          </a:p>
          <a:p>
            <a:pPr algn="ctr"/>
            <a:r>
              <a:rPr lang="en-US" sz="1200" dirty="0"/>
              <a:t>Name: </a:t>
            </a:r>
            <a:r>
              <a:rPr lang="en-US" sz="1200" b="1" u="sng" dirty="0">
                <a:solidFill>
                  <a:schemeClr val="tx1"/>
                </a:solidFill>
              </a:rPr>
              <a:t>Planning Completion Payment (PCP)</a:t>
            </a:r>
          </a:p>
          <a:p>
            <a:pPr algn="ctr"/>
            <a:r>
              <a:rPr lang="en-US" sz="1200" dirty="0"/>
              <a:t>Deliverable: Ag ‘NRCS-VT CSP Classic Report’</a:t>
            </a:r>
          </a:p>
        </p:txBody>
      </p:sp>
      <p:sp>
        <p:nvSpPr>
          <p:cNvPr id="60" name="Callout: Up Arrow 59">
            <a:extLst>
              <a:ext uri="{FF2B5EF4-FFF2-40B4-BE49-F238E27FC236}">
                <a16:creationId xmlns:a16="http://schemas.microsoft.com/office/drawing/2014/main" id="{2BBA587A-23DB-2E57-4385-AFCDA06301E0}"/>
              </a:ext>
            </a:extLst>
          </p:cNvPr>
          <p:cNvSpPr/>
          <p:nvPr/>
        </p:nvSpPr>
        <p:spPr>
          <a:xfrm>
            <a:off x="6363162" y="3676969"/>
            <a:ext cx="1992947" cy="1815384"/>
          </a:xfrm>
          <a:prstGeom prst="upArrowCallout">
            <a:avLst>
              <a:gd name="adj1" fmla="val 12613"/>
              <a:gd name="adj2" fmla="val 12613"/>
              <a:gd name="adj3" fmla="val 25000"/>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Year: 1</a:t>
            </a:r>
          </a:p>
          <a:p>
            <a:pPr algn="ctr"/>
            <a:r>
              <a:rPr lang="en-US" sz="1200" dirty="0"/>
              <a:t>Name: </a:t>
            </a:r>
            <a:r>
              <a:rPr lang="en-US" sz="1200" b="1" u="sng" dirty="0">
                <a:solidFill>
                  <a:schemeClr val="tx1"/>
                </a:solidFill>
              </a:rPr>
              <a:t>Contract Incentive Payment (CIP)</a:t>
            </a:r>
          </a:p>
          <a:p>
            <a:pPr algn="ctr"/>
            <a:r>
              <a:rPr lang="en-US" sz="1200" dirty="0"/>
              <a:t>Deliverable: Obligated NRCS-CPA-1155 Form</a:t>
            </a:r>
          </a:p>
        </p:txBody>
      </p:sp>
      <p:sp>
        <p:nvSpPr>
          <p:cNvPr id="62" name="TextBox 61">
            <a:extLst>
              <a:ext uri="{FF2B5EF4-FFF2-40B4-BE49-F238E27FC236}">
                <a16:creationId xmlns:a16="http://schemas.microsoft.com/office/drawing/2014/main" id="{878EA419-21EE-3DFE-E1DD-02BB83816DB7}"/>
              </a:ext>
            </a:extLst>
          </p:cNvPr>
          <p:cNvSpPr txBox="1"/>
          <p:nvPr/>
        </p:nvSpPr>
        <p:spPr>
          <a:xfrm>
            <a:off x="4162325" y="1504892"/>
            <a:ext cx="806824" cy="369333"/>
          </a:xfrm>
          <a:prstGeom prst="rect">
            <a:avLst/>
          </a:prstGeom>
          <a:noFill/>
        </p:spPr>
        <p:txBody>
          <a:bodyPr wrap="square" rtlCol="0">
            <a:spAutoFit/>
          </a:bodyPr>
          <a:lstStyle/>
          <a:p>
            <a:pPr algn="ctr"/>
            <a:r>
              <a:rPr lang="en-US" dirty="0"/>
              <a:t>Year</a:t>
            </a:r>
          </a:p>
        </p:txBody>
      </p:sp>
      <p:sp>
        <p:nvSpPr>
          <p:cNvPr id="78" name="TextBox 77">
            <a:extLst>
              <a:ext uri="{FF2B5EF4-FFF2-40B4-BE49-F238E27FC236}">
                <a16:creationId xmlns:a16="http://schemas.microsoft.com/office/drawing/2014/main" id="{56248901-31DB-B496-B60C-574EA4191D03}"/>
              </a:ext>
            </a:extLst>
          </p:cNvPr>
          <p:cNvSpPr txBox="1"/>
          <p:nvPr/>
        </p:nvSpPr>
        <p:spPr>
          <a:xfrm>
            <a:off x="6987909" y="1626005"/>
            <a:ext cx="718719" cy="369332"/>
          </a:xfrm>
          <a:prstGeom prst="rect">
            <a:avLst/>
          </a:prstGeom>
          <a:noFill/>
        </p:spPr>
        <p:txBody>
          <a:bodyPr wrap="square" rtlCol="0">
            <a:spAutoFit/>
          </a:bodyPr>
          <a:lstStyle/>
          <a:p>
            <a:pPr algn="ctr"/>
            <a:r>
              <a:rPr lang="en-US" dirty="0"/>
              <a:t>Year</a:t>
            </a:r>
          </a:p>
        </p:txBody>
      </p:sp>
      <p:cxnSp>
        <p:nvCxnSpPr>
          <p:cNvPr id="80" name="Straight Connector 79">
            <a:extLst>
              <a:ext uri="{FF2B5EF4-FFF2-40B4-BE49-F238E27FC236}">
                <a16:creationId xmlns:a16="http://schemas.microsoft.com/office/drawing/2014/main" id="{A5C5B31C-8F66-C2C2-ABE4-A9863B76E305}"/>
              </a:ext>
            </a:extLst>
          </p:cNvPr>
          <p:cNvCxnSpPr>
            <a:cxnSpLocks/>
          </p:cNvCxnSpPr>
          <p:nvPr/>
        </p:nvCxnSpPr>
        <p:spPr>
          <a:xfrm>
            <a:off x="4361973" y="1827867"/>
            <a:ext cx="408203" cy="1"/>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E6EBA465-4107-2987-EEA0-172D096EDFE6}"/>
              </a:ext>
            </a:extLst>
          </p:cNvPr>
          <p:cNvCxnSpPr>
            <a:cxnSpLocks/>
          </p:cNvCxnSpPr>
          <p:nvPr/>
        </p:nvCxnSpPr>
        <p:spPr>
          <a:xfrm>
            <a:off x="7151697" y="1931578"/>
            <a:ext cx="408203" cy="1"/>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4F1EFEC6-0720-06EA-2D5E-BC673564EF77}"/>
              </a:ext>
            </a:extLst>
          </p:cNvPr>
          <p:cNvSpPr txBox="1"/>
          <p:nvPr/>
        </p:nvSpPr>
        <p:spPr>
          <a:xfrm>
            <a:off x="3679860" y="5607920"/>
            <a:ext cx="1671696" cy="646331"/>
          </a:xfrm>
          <a:prstGeom prst="rect">
            <a:avLst/>
          </a:prstGeom>
          <a:noFill/>
          <a:ln>
            <a:solidFill>
              <a:schemeClr val="tx1"/>
            </a:solidFill>
          </a:ln>
        </p:spPr>
        <p:txBody>
          <a:bodyPr wrap="square" rtlCol="0">
            <a:spAutoFit/>
          </a:bodyPr>
          <a:lstStyle/>
          <a:p>
            <a:pPr algn="ctr"/>
            <a:r>
              <a:rPr lang="en-US" b="1" dirty="0"/>
              <a:t>$2,000 Payment</a:t>
            </a:r>
          </a:p>
        </p:txBody>
      </p:sp>
      <p:sp>
        <p:nvSpPr>
          <p:cNvPr id="7" name="TextBox 6">
            <a:extLst>
              <a:ext uri="{FF2B5EF4-FFF2-40B4-BE49-F238E27FC236}">
                <a16:creationId xmlns:a16="http://schemas.microsoft.com/office/drawing/2014/main" id="{CCD16A33-DDF4-0F1E-DDB6-03E0F7847972}"/>
              </a:ext>
            </a:extLst>
          </p:cNvPr>
          <p:cNvSpPr txBox="1"/>
          <p:nvPr/>
        </p:nvSpPr>
        <p:spPr>
          <a:xfrm>
            <a:off x="6069031" y="5589512"/>
            <a:ext cx="2765692" cy="646331"/>
          </a:xfrm>
          <a:prstGeom prst="rect">
            <a:avLst/>
          </a:prstGeom>
          <a:noFill/>
          <a:ln>
            <a:solidFill>
              <a:schemeClr val="tx1"/>
            </a:solidFill>
          </a:ln>
        </p:spPr>
        <p:txBody>
          <a:bodyPr wrap="square" rtlCol="0">
            <a:spAutoFit/>
          </a:bodyPr>
          <a:lstStyle/>
          <a:p>
            <a:pPr algn="ctr"/>
            <a:r>
              <a:rPr lang="en-US" b="1" dirty="0"/>
              <a:t>$1,500 + Variable Practice Implementation Payment*</a:t>
            </a:r>
          </a:p>
        </p:txBody>
      </p:sp>
      <p:sp>
        <p:nvSpPr>
          <p:cNvPr id="8" name="TextBox 7">
            <a:extLst>
              <a:ext uri="{FF2B5EF4-FFF2-40B4-BE49-F238E27FC236}">
                <a16:creationId xmlns:a16="http://schemas.microsoft.com/office/drawing/2014/main" id="{C729A436-4D64-4DE5-BACB-552EF46CA791}"/>
              </a:ext>
            </a:extLst>
          </p:cNvPr>
          <p:cNvSpPr txBox="1"/>
          <p:nvPr/>
        </p:nvSpPr>
        <p:spPr>
          <a:xfrm>
            <a:off x="9614282" y="5980530"/>
            <a:ext cx="2515935"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200" i="1" dirty="0"/>
              <a:t>*Farms already actively enrolled in Ag-CSP prior to the start of this program will receive a $3,500 Practice Implementation Payment</a:t>
            </a:r>
          </a:p>
        </p:txBody>
      </p:sp>
      <p:pic>
        <p:nvPicPr>
          <p:cNvPr id="22" name="Graphic 21" descr="Meeting with solid fill">
            <a:extLst>
              <a:ext uri="{FF2B5EF4-FFF2-40B4-BE49-F238E27FC236}">
                <a16:creationId xmlns:a16="http://schemas.microsoft.com/office/drawing/2014/main" id="{D53DE001-7F8F-F3AC-A8C6-365377C7EF5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8731" y="4537596"/>
            <a:ext cx="1888899" cy="1888899"/>
          </a:xfrm>
          <a:prstGeom prst="rect">
            <a:avLst/>
          </a:prstGeom>
        </p:spPr>
      </p:pic>
      <p:pic>
        <p:nvPicPr>
          <p:cNvPr id="26" name="Graphic 25" descr="Agriculture with solid fill">
            <a:extLst>
              <a:ext uri="{FF2B5EF4-FFF2-40B4-BE49-F238E27FC236}">
                <a16:creationId xmlns:a16="http://schemas.microsoft.com/office/drawing/2014/main" id="{FFF929BC-4722-1621-56C6-0D669D78443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1758" y="5421296"/>
            <a:ext cx="814547" cy="814547"/>
          </a:xfrm>
          <a:prstGeom prst="rect">
            <a:avLst/>
          </a:prstGeom>
        </p:spPr>
      </p:pic>
      <p:sp>
        <p:nvSpPr>
          <p:cNvPr id="27" name="TextBox 26">
            <a:extLst>
              <a:ext uri="{FF2B5EF4-FFF2-40B4-BE49-F238E27FC236}">
                <a16:creationId xmlns:a16="http://schemas.microsoft.com/office/drawing/2014/main" id="{D819BE09-E3EB-1206-7186-2001360299E0}"/>
              </a:ext>
            </a:extLst>
          </p:cNvPr>
          <p:cNvSpPr txBox="1"/>
          <p:nvPr/>
        </p:nvSpPr>
        <p:spPr>
          <a:xfrm>
            <a:off x="447020" y="4345140"/>
            <a:ext cx="1933077" cy="584775"/>
          </a:xfrm>
          <a:prstGeom prst="rect">
            <a:avLst/>
          </a:prstGeom>
          <a:noFill/>
        </p:spPr>
        <p:txBody>
          <a:bodyPr wrap="square" rtlCol="0">
            <a:spAutoFit/>
          </a:bodyPr>
          <a:lstStyle/>
          <a:p>
            <a:pPr algn="ctr"/>
            <a:r>
              <a:rPr lang="en-US" sz="1600" dirty="0">
                <a:solidFill>
                  <a:schemeClr val="accent2">
                    <a:lumMod val="50000"/>
                  </a:schemeClr>
                </a:solidFill>
              </a:rPr>
              <a:t>Additional Technical Assistance – 1 FTE</a:t>
            </a:r>
          </a:p>
        </p:txBody>
      </p:sp>
      <p:sp>
        <p:nvSpPr>
          <p:cNvPr id="28" name="Rectangle 27">
            <a:extLst>
              <a:ext uri="{FF2B5EF4-FFF2-40B4-BE49-F238E27FC236}">
                <a16:creationId xmlns:a16="http://schemas.microsoft.com/office/drawing/2014/main" id="{C865ACFC-B6BD-1FE8-9F7E-90CFC3FF5B03}"/>
              </a:ext>
            </a:extLst>
          </p:cNvPr>
          <p:cNvSpPr/>
          <p:nvPr/>
        </p:nvSpPr>
        <p:spPr>
          <a:xfrm>
            <a:off x="447020" y="4356612"/>
            <a:ext cx="1871843" cy="1766282"/>
          </a:xfrm>
          <a:prstGeom prst="rect">
            <a:avLst/>
          </a:prstGeom>
          <a:noFill/>
          <a:ln w="38100">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30" name="Connector: Elbow 29">
            <a:extLst>
              <a:ext uri="{FF2B5EF4-FFF2-40B4-BE49-F238E27FC236}">
                <a16:creationId xmlns:a16="http://schemas.microsoft.com/office/drawing/2014/main" id="{7E147B93-6901-CCD6-379C-63BD2A093161}"/>
              </a:ext>
            </a:extLst>
          </p:cNvPr>
          <p:cNvCxnSpPr>
            <a:cxnSpLocks/>
            <a:stCxn id="28" idx="3"/>
            <a:endCxn id="16" idx="1"/>
          </p:cNvCxnSpPr>
          <p:nvPr/>
        </p:nvCxnSpPr>
        <p:spPr>
          <a:xfrm flipV="1">
            <a:off x="2318863" y="3029551"/>
            <a:ext cx="874286" cy="2210202"/>
          </a:xfrm>
          <a:prstGeom prst="bentConnector3">
            <a:avLst>
              <a:gd name="adj1" fmla="val 50000"/>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EBCF7326-C069-363A-E19C-AF5ECF846441}"/>
              </a:ext>
            </a:extLst>
          </p:cNvPr>
          <p:cNvCxnSpPr>
            <a:cxnSpLocks/>
            <a:stCxn id="28" idx="2"/>
            <a:endCxn id="18" idx="1"/>
          </p:cNvCxnSpPr>
          <p:nvPr/>
        </p:nvCxnSpPr>
        <p:spPr>
          <a:xfrm rot="5400000" flipH="1" flipV="1">
            <a:off x="2176681" y="2239115"/>
            <a:ext cx="3090039" cy="4677519"/>
          </a:xfrm>
          <a:prstGeom prst="bentConnector4">
            <a:avLst>
              <a:gd name="adj1" fmla="val -7398"/>
              <a:gd name="adj2" fmla="val 93544"/>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60405E78-91D0-1383-A72B-DAD61649447C}"/>
              </a:ext>
            </a:extLst>
          </p:cNvPr>
          <p:cNvCxnSpPr>
            <a:stCxn id="28" idx="2"/>
            <a:endCxn id="20" idx="2"/>
          </p:cNvCxnSpPr>
          <p:nvPr/>
        </p:nvCxnSpPr>
        <p:spPr>
          <a:xfrm rot="5400000" flipH="1" flipV="1">
            <a:off x="4163579" y="963208"/>
            <a:ext cx="2379049" cy="7940324"/>
          </a:xfrm>
          <a:prstGeom prst="bentConnector3">
            <a:avLst>
              <a:gd name="adj1" fmla="val -9609"/>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C8C717D1-916E-AB3D-C230-E11C02B8A044}"/>
              </a:ext>
            </a:extLst>
          </p:cNvPr>
          <p:cNvCxnSpPr>
            <a:stCxn id="28" idx="1"/>
            <a:endCxn id="14" idx="1"/>
          </p:cNvCxnSpPr>
          <p:nvPr/>
        </p:nvCxnSpPr>
        <p:spPr>
          <a:xfrm rot="10800000">
            <a:off x="372036" y="3032857"/>
            <a:ext cx="74984" cy="2206896"/>
          </a:xfrm>
          <a:prstGeom prst="bentConnector3">
            <a:avLst>
              <a:gd name="adj1" fmla="val 404865"/>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7A5722D-0C81-1C72-2F52-0083EFA8CBE1}"/>
              </a:ext>
            </a:extLst>
          </p:cNvPr>
          <p:cNvSpPr/>
          <p:nvPr/>
        </p:nvSpPr>
        <p:spPr>
          <a:xfrm>
            <a:off x="563651" y="834828"/>
            <a:ext cx="8562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NRCS EQIP</a:t>
            </a:r>
          </a:p>
        </p:txBody>
      </p:sp>
      <p:sp>
        <p:nvSpPr>
          <p:cNvPr id="12" name="Rectangle 11">
            <a:extLst>
              <a:ext uri="{FF2B5EF4-FFF2-40B4-BE49-F238E27FC236}">
                <a16:creationId xmlns:a16="http://schemas.microsoft.com/office/drawing/2014/main" id="{2F533257-6B35-052D-F630-4A06AC803682}"/>
              </a:ext>
            </a:extLst>
          </p:cNvPr>
          <p:cNvSpPr/>
          <p:nvPr/>
        </p:nvSpPr>
        <p:spPr>
          <a:xfrm>
            <a:off x="1663031" y="834828"/>
            <a:ext cx="9315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VAAFM FAP</a:t>
            </a:r>
          </a:p>
        </p:txBody>
      </p:sp>
      <p:sp>
        <p:nvSpPr>
          <p:cNvPr id="13" name="Rectangle 12">
            <a:extLst>
              <a:ext uri="{FF2B5EF4-FFF2-40B4-BE49-F238E27FC236}">
                <a16:creationId xmlns:a16="http://schemas.microsoft.com/office/drawing/2014/main" id="{6C16EC3F-A0F3-C463-2E06-85A7ABBE34A1}"/>
              </a:ext>
            </a:extLst>
          </p:cNvPr>
          <p:cNvSpPr/>
          <p:nvPr/>
        </p:nvSpPr>
        <p:spPr>
          <a:xfrm>
            <a:off x="2781036" y="863852"/>
            <a:ext cx="1313246"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Other TA / FA Program</a:t>
            </a:r>
          </a:p>
        </p:txBody>
      </p:sp>
      <p:sp>
        <p:nvSpPr>
          <p:cNvPr id="25" name="Rectangle 24">
            <a:extLst>
              <a:ext uri="{FF2B5EF4-FFF2-40B4-BE49-F238E27FC236}">
                <a16:creationId xmlns:a16="http://schemas.microsoft.com/office/drawing/2014/main" id="{8D058B84-C985-CFC5-1953-DA9F68ACC5CD}"/>
              </a:ext>
            </a:extLst>
          </p:cNvPr>
          <p:cNvSpPr/>
          <p:nvPr/>
        </p:nvSpPr>
        <p:spPr>
          <a:xfrm>
            <a:off x="4233371" y="1504892"/>
            <a:ext cx="671101" cy="772679"/>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29" name="Arrow: Right 28">
            <a:extLst>
              <a:ext uri="{FF2B5EF4-FFF2-40B4-BE49-F238E27FC236}">
                <a16:creationId xmlns:a16="http://schemas.microsoft.com/office/drawing/2014/main" id="{F9D24F2A-F52B-15E8-1523-88ADF6EDB3B7}"/>
              </a:ext>
            </a:extLst>
          </p:cNvPr>
          <p:cNvSpPr/>
          <p:nvPr/>
        </p:nvSpPr>
        <p:spPr>
          <a:xfrm rot="10800000">
            <a:off x="3511635" y="1682428"/>
            <a:ext cx="671101" cy="30908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32" name="Connector: Elbow 31">
            <a:extLst>
              <a:ext uri="{FF2B5EF4-FFF2-40B4-BE49-F238E27FC236}">
                <a16:creationId xmlns:a16="http://schemas.microsoft.com/office/drawing/2014/main" id="{26544BA8-0CB3-514B-8022-133D6C9823FB}"/>
              </a:ext>
            </a:extLst>
          </p:cNvPr>
          <p:cNvCxnSpPr>
            <a:cxnSpLocks/>
            <a:stCxn id="29" idx="2"/>
            <a:endCxn id="13" idx="2"/>
          </p:cNvCxnSpPr>
          <p:nvPr/>
        </p:nvCxnSpPr>
        <p:spPr>
          <a:xfrm rot="16200000" flipV="1">
            <a:off x="3409329" y="1425582"/>
            <a:ext cx="285177" cy="228516"/>
          </a:xfrm>
          <a:prstGeom prst="bentConnector3">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5" name="Connector: Elbow 34">
            <a:extLst>
              <a:ext uri="{FF2B5EF4-FFF2-40B4-BE49-F238E27FC236}">
                <a16:creationId xmlns:a16="http://schemas.microsoft.com/office/drawing/2014/main" id="{00E62BEC-DB4F-17F2-DBEB-5AA1CC0D0C45}"/>
              </a:ext>
            </a:extLst>
          </p:cNvPr>
          <p:cNvCxnSpPr>
            <a:stCxn id="29" idx="3"/>
            <a:endCxn id="12" idx="2"/>
          </p:cNvCxnSpPr>
          <p:nvPr/>
        </p:nvCxnSpPr>
        <p:spPr>
          <a:xfrm rot="10800000">
            <a:off x="2128789" y="1368228"/>
            <a:ext cx="1382847" cy="468741"/>
          </a:xfrm>
          <a:prstGeom prst="bentConnector2">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7" name="Connector: Elbow 36">
            <a:extLst>
              <a:ext uri="{FF2B5EF4-FFF2-40B4-BE49-F238E27FC236}">
                <a16:creationId xmlns:a16="http://schemas.microsoft.com/office/drawing/2014/main" id="{269D451E-FFBB-25D6-EFB8-0D8EFA4108A5}"/>
              </a:ext>
            </a:extLst>
          </p:cNvPr>
          <p:cNvCxnSpPr>
            <a:stCxn id="29" idx="0"/>
            <a:endCxn id="11" idx="2"/>
          </p:cNvCxnSpPr>
          <p:nvPr/>
        </p:nvCxnSpPr>
        <p:spPr>
          <a:xfrm rot="5400000" flipH="1">
            <a:off x="2017326" y="342660"/>
            <a:ext cx="623281" cy="2674417"/>
          </a:xfrm>
          <a:prstGeom prst="bentConnector3">
            <a:avLst>
              <a:gd name="adj1" fmla="val -22294"/>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sp>
        <p:nvSpPr>
          <p:cNvPr id="39" name="Rectangle 38">
            <a:extLst>
              <a:ext uri="{FF2B5EF4-FFF2-40B4-BE49-F238E27FC236}">
                <a16:creationId xmlns:a16="http://schemas.microsoft.com/office/drawing/2014/main" id="{86C4FF5E-7E34-778C-A548-27E5D10B89D5}"/>
              </a:ext>
            </a:extLst>
          </p:cNvPr>
          <p:cNvSpPr/>
          <p:nvPr/>
        </p:nvSpPr>
        <p:spPr>
          <a:xfrm>
            <a:off x="9719734" y="3552035"/>
            <a:ext cx="2138539" cy="23790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Planning Payment = $2,000</a:t>
            </a:r>
          </a:p>
          <a:p>
            <a:pPr algn="ctr"/>
            <a:endParaRPr lang="en-US" sz="1400" dirty="0"/>
          </a:p>
          <a:p>
            <a:pPr algn="ctr"/>
            <a:r>
              <a:rPr lang="en-US" sz="1400" dirty="0"/>
              <a:t>Contract Signing = $1,500</a:t>
            </a:r>
          </a:p>
          <a:p>
            <a:pPr algn="ctr"/>
            <a:endParaRPr lang="en-US" sz="1400" dirty="0"/>
          </a:p>
          <a:p>
            <a:pPr algn="ctr"/>
            <a:r>
              <a:rPr lang="en-US" sz="1400" dirty="0"/>
              <a:t>Practice Implementation Payment = $ Variable (number of signups)</a:t>
            </a:r>
          </a:p>
        </p:txBody>
      </p:sp>
      <p:sp>
        <p:nvSpPr>
          <p:cNvPr id="44" name="TextBox 43">
            <a:extLst>
              <a:ext uri="{FF2B5EF4-FFF2-40B4-BE49-F238E27FC236}">
                <a16:creationId xmlns:a16="http://schemas.microsoft.com/office/drawing/2014/main" id="{63A9354A-6133-1C90-46ED-181E521A68C8}"/>
              </a:ext>
            </a:extLst>
          </p:cNvPr>
          <p:cNvSpPr txBox="1"/>
          <p:nvPr/>
        </p:nvSpPr>
        <p:spPr>
          <a:xfrm>
            <a:off x="7811039" y="828109"/>
            <a:ext cx="3957748" cy="1477328"/>
          </a:xfrm>
          <a:prstGeom prst="rect">
            <a:avLst/>
          </a:prstGeom>
          <a:noFill/>
          <a:ln>
            <a:solidFill>
              <a:schemeClr val="tx1"/>
            </a:solidFill>
          </a:ln>
        </p:spPr>
        <p:txBody>
          <a:bodyPr wrap="square" rtlCol="0">
            <a:spAutoFit/>
          </a:bodyPr>
          <a:lstStyle/>
          <a:p>
            <a:r>
              <a:rPr lang="en-US" dirty="0"/>
              <a:t>PCP Payment = $2,000</a:t>
            </a:r>
          </a:p>
          <a:p>
            <a:r>
              <a:rPr lang="en-US" dirty="0"/>
              <a:t>CIP Payment = $1,500</a:t>
            </a:r>
          </a:p>
          <a:p>
            <a:r>
              <a:rPr lang="en-US" dirty="0"/>
              <a:t>PIP Payment = $1,500 - $6,000</a:t>
            </a:r>
            <a:r>
              <a:rPr lang="en-US" baseline="30000" dirty="0"/>
              <a:t>A</a:t>
            </a:r>
            <a:r>
              <a:rPr lang="en-US" dirty="0"/>
              <a:t> 	</a:t>
            </a:r>
            <a:r>
              <a:rPr lang="en-US" baseline="30000" dirty="0"/>
              <a:t>A</a:t>
            </a:r>
            <a:r>
              <a:rPr lang="en-US" dirty="0"/>
              <a:t>(depending on signups)</a:t>
            </a:r>
          </a:p>
          <a:p>
            <a:r>
              <a:rPr lang="en-US" dirty="0"/>
              <a:t>Total = $4,500 - $9,500 per farm</a:t>
            </a:r>
          </a:p>
        </p:txBody>
      </p:sp>
    </p:spTree>
    <p:extLst>
      <p:ext uri="{BB962C8B-B14F-4D97-AF65-F5344CB8AC3E}">
        <p14:creationId xmlns:p14="http://schemas.microsoft.com/office/powerpoint/2010/main" val="300699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Program Summary</a:t>
            </a:r>
          </a:p>
        </p:txBody>
      </p:sp>
      <p:sp>
        <p:nvSpPr>
          <p:cNvPr id="42" name="Rectangle 41">
            <a:extLst>
              <a:ext uri="{FF2B5EF4-FFF2-40B4-BE49-F238E27FC236}">
                <a16:creationId xmlns:a16="http://schemas.microsoft.com/office/drawing/2014/main" id="{0DA3463C-BC10-4F74-9978-31D9B16EA45E}"/>
              </a:ext>
            </a:extLst>
          </p:cNvPr>
          <p:cNvSpPr/>
          <p:nvPr/>
        </p:nvSpPr>
        <p:spPr>
          <a:xfrm>
            <a:off x="1336302" y="808662"/>
            <a:ext cx="9519397" cy="584775"/>
          </a:xfrm>
          <a:prstGeom prst="rect">
            <a:avLst/>
          </a:prstGeom>
        </p:spPr>
        <p:txBody>
          <a:bodyPr wrap="square">
            <a:spAutoFit/>
          </a:bodyPr>
          <a:lstStyle/>
          <a:p>
            <a:pPr algn="ctr"/>
            <a:r>
              <a:rPr lang="en-US" sz="3200" dirty="0">
                <a:solidFill>
                  <a:srgbClr val="221E1F"/>
                </a:solidFill>
                <a:latin typeface="Franklin Gothic Medium Cond" panose="020B0606030402020204" pitchFamily="34" charset="0"/>
              </a:rPr>
              <a:t>Definitions</a:t>
            </a:r>
            <a:endParaRPr lang="en-US" sz="3200" dirty="0"/>
          </a:p>
        </p:txBody>
      </p:sp>
      <p:pic>
        <p:nvPicPr>
          <p:cNvPr id="10" name="Picture 9">
            <a:extLst>
              <a:ext uri="{FF2B5EF4-FFF2-40B4-BE49-F238E27FC236}">
                <a16:creationId xmlns:a16="http://schemas.microsoft.com/office/drawing/2014/main" id="{CF715839-E43A-B940-3C48-B33F7D722F95}"/>
              </a:ext>
            </a:extLst>
          </p:cNvPr>
          <p:cNvPicPr>
            <a:picLocks noChangeAspect="1"/>
          </p:cNvPicPr>
          <p:nvPr/>
        </p:nvPicPr>
        <p:blipFill>
          <a:blip r:embed="rId3"/>
          <a:stretch>
            <a:fillRect/>
          </a:stretch>
        </p:blipFill>
        <p:spPr>
          <a:xfrm>
            <a:off x="1684760" y="1703030"/>
            <a:ext cx="8822478" cy="4204711"/>
          </a:xfrm>
          <a:prstGeom prst="rect">
            <a:avLst/>
          </a:prstGeom>
        </p:spPr>
      </p:pic>
    </p:spTree>
    <p:extLst>
      <p:ext uri="{BB962C8B-B14F-4D97-AF65-F5344CB8AC3E}">
        <p14:creationId xmlns:p14="http://schemas.microsoft.com/office/powerpoint/2010/main" val="40585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Pilot Proposal – Phase 1, example 1</a:t>
            </a:r>
          </a:p>
        </p:txBody>
      </p:sp>
      <p:pic>
        <p:nvPicPr>
          <p:cNvPr id="5" name="Picture 4">
            <a:extLst>
              <a:ext uri="{FF2B5EF4-FFF2-40B4-BE49-F238E27FC236}">
                <a16:creationId xmlns:a16="http://schemas.microsoft.com/office/drawing/2014/main" id="{BF74FF18-AF64-CC67-7152-2FA2A341F1A7}"/>
              </a:ext>
            </a:extLst>
          </p:cNvPr>
          <p:cNvPicPr>
            <a:picLocks noChangeAspect="1"/>
          </p:cNvPicPr>
          <p:nvPr/>
        </p:nvPicPr>
        <p:blipFill>
          <a:blip r:embed="rId3"/>
          <a:stretch>
            <a:fillRect/>
          </a:stretch>
        </p:blipFill>
        <p:spPr>
          <a:xfrm>
            <a:off x="499621" y="826503"/>
            <a:ext cx="11465781" cy="5825776"/>
          </a:xfrm>
          <a:prstGeom prst="rect">
            <a:avLst/>
          </a:prstGeom>
        </p:spPr>
      </p:pic>
    </p:spTree>
    <p:extLst>
      <p:ext uri="{BB962C8B-B14F-4D97-AF65-F5344CB8AC3E}">
        <p14:creationId xmlns:p14="http://schemas.microsoft.com/office/powerpoint/2010/main" val="114056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Pilot Proposal – Phase 1, example 2</a:t>
            </a:r>
          </a:p>
        </p:txBody>
      </p:sp>
      <p:pic>
        <p:nvPicPr>
          <p:cNvPr id="5" name="Picture 4">
            <a:extLst>
              <a:ext uri="{FF2B5EF4-FFF2-40B4-BE49-F238E27FC236}">
                <a16:creationId xmlns:a16="http://schemas.microsoft.com/office/drawing/2014/main" id="{36FC93DB-4081-2111-28A6-347DB9A3B38F}"/>
              </a:ext>
            </a:extLst>
          </p:cNvPr>
          <p:cNvPicPr>
            <a:picLocks noChangeAspect="1"/>
          </p:cNvPicPr>
          <p:nvPr/>
        </p:nvPicPr>
        <p:blipFill>
          <a:blip r:embed="rId3"/>
          <a:stretch>
            <a:fillRect/>
          </a:stretch>
        </p:blipFill>
        <p:spPr>
          <a:xfrm>
            <a:off x="143021" y="698164"/>
            <a:ext cx="11757660" cy="6156960"/>
          </a:xfrm>
          <a:prstGeom prst="rect">
            <a:avLst/>
          </a:prstGeom>
        </p:spPr>
      </p:pic>
    </p:spTree>
    <p:extLst>
      <p:ext uri="{BB962C8B-B14F-4D97-AF65-F5344CB8AC3E}">
        <p14:creationId xmlns:p14="http://schemas.microsoft.com/office/powerpoint/2010/main" val="402563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316219"/>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and Soil Health Working Group Summary</a:t>
            </a:r>
          </a:p>
        </p:txBody>
      </p:sp>
      <p:sp>
        <p:nvSpPr>
          <p:cNvPr id="7" name="Content Placeholder 6">
            <a:extLst>
              <a:ext uri="{FF2B5EF4-FFF2-40B4-BE49-F238E27FC236}">
                <a16:creationId xmlns:a16="http://schemas.microsoft.com/office/drawing/2014/main" id="{90E0135A-D3C2-3840-0EF6-ED4B3637E138}"/>
              </a:ext>
            </a:extLst>
          </p:cNvPr>
          <p:cNvSpPr>
            <a:spLocks noGrp="1"/>
          </p:cNvSpPr>
          <p:nvPr>
            <p:ph idx="1"/>
          </p:nvPr>
        </p:nvSpPr>
        <p:spPr>
          <a:xfrm>
            <a:off x="838200" y="2568532"/>
            <a:ext cx="10515600" cy="1274125"/>
          </a:xfrm>
        </p:spPr>
        <p:txBody>
          <a:bodyPr>
            <a:normAutofit/>
          </a:bodyPr>
          <a:lstStyle/>
          <a:p>
            <a:pPr marL="0" indent="0" algn="ctr">
              <a:buNone/>
            </a:pPr>
            <a:r>
              <a:rPr lang="en-US" sz="5400" dirty="0"/>
              <a:t>QUESTIONS?</a:t>
            </a:r>
          </a:p>
          <a:p>
            <a:endParaRPr lang="en-US" dirty="0"/>
          </a:p>
        </p:txBody>
      </p:sp>
    </p:spTree>
    <p:extLst>
      <p:ext uri="{BB962C8B-B14F-4D97-AF65-F5344CB8AC3E}">
        <p14:creationId xmlns:p14="http://schemas.microsoft.com/office/powerpoint/2010/main" val="387824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316219"/>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and Soil Health Working Group Summary</a:t>
            </a:r>
          </a:p>
        </p:txBody>
      </p:sp>
      <p:sp>
        <p:nvSpPr>
          <p:cNvPr id="7" name="Content Placeholder 6">
            <a:extLst>
              <a:ext uri="{FF2B5EF4-FFF2-40B4-BE49-F238E27FC236}">
                <a16:creationId xmlns:a16="http://schemas.microsoft.com/office/drawing/2014/main" id="{90E0135A-D3C2-3840-0EF6-ED4B3637E138}"/>
              </a:ext>
            </a:extLst>
          </p:cNvPr>
          <p:cNvSpPr>
            <a:spLocks noGrp="1"/>
          </p:cNvSpPr>
          <p:nvPr>
            <p:ph idx="1"/>
          </p:nvPr>
        </p:nvSpPr>
        <p:spPr>
          <a:xfrm>
            <a:off x="838199" y="1240475"/>
            <a:ext cx="10515600" cy="5117889"/>
          </a:xfrm>
        </p:spPr>
        <p:txBody>
          <a:bodyPr>
            <a:normAutofit/>
          </a:bodyPr>
          <a:lstStyle/>
          <a:p>
            <a:r>
              <a:rPr lang="en-US" dirty="0"/>
              <a:t>The PES and Soil Health WG was created by the Vermont Legislature in June 2019, renewed and revised in 2020, and provided $1,000,000 for a pilot in 2022.</a:t>
            </a:r>
          </a:p>
          <a:p>
            <a:r>
              <a:rPr lang="en-US" dirty="0"/>
              <a:t>The WG met more than thirty (30) times to:</a:t>
            </a:r>
          </a:p>
          <a:p>
            <a:pPr lvl="1"/>
            <a:r>
              <a:rPr lang="en-US" dirty="0"/>
              <a:t>understand the issues</a:t>
            </a:r>
          </a:p>
          <a:p>
            <a:pPr lvl="1"/>
            <a:r>
              <a:rPr lang="en-US" dirty="0"/>
              <a:t>better define soil health and ecosystem services</a:t>
            </a:r>
          </a:p>
          <a:p>
            <a:pPr lvl="1"/>
            <a:r>
              <a:rPr lang="en-US" dirty="0"/>
              <a:t>explore existing programs from elsewhere</a:t>
            </a:r>
          </a:p>
          <a:p>
            <a:pPr lvl="1"/>
            <a:r>
              <a:rPr lang="en-US" dirty="0"/>
              <a:t>sponsor research on a host of topics outlined by the legislature through UVM, including farmer surveys and interviews</a:t>
            </a:r>
          </a:p>
          <a:p>
            <a:pPr lvl="1"/>
            <a:r>
              <a:rPr lang="en-US" dirty="0"/>
              <a:t>deliberate on a host of issues from broad such as the future of Vermont agriculture to specific like the definition of soil health</a:t>
            </a:r>
          </a:p>
          <a:p>
            <a:endParaRPr lang="en-US" dirty="0"/>
          </a:p>
        </p:txBody>
      </p:sp>
    </p:spTree>
    <p:extLst>
      <p:ext uri="{BB962C8B-B14F-4D97-AF65-F5344CB8AC3E}">
        <p14:creationId xmlns:p14="http://schemas.microsoft.com/office/powerpoint/2010/main" val="2852064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316219"/>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and Soil Health Working Group’s final Report Charge per the Vermont Legislature</a:t>
            </a:r>
          </a:p>
        </p:txBody>
      </p:sp>
      <p:sp>
        <p:nvSpPr>
          <p:cNvPr id="7" name="Content Placeholder 6">
            <a:extLst>
              <a:ext uri="{FF2B5EF4-FFF2-40B4-BE49-F238E27FC236}">
                <a16:creationId xmlns:a16="http://schemas.microsoft.com/office/drawing/2014/main" id="{90E0135A-D3C2-3840-0EF6-ED4B3637E138}"/>
              </a:ext>
            </a:extLst>
          </p:cNvPr>
          <p:cNvSpPr>
            <a:spLocks noGrp="1"/>
          </p:cNvSpPr>
          <p:nvPr>
            <p:ph idx="1"/>
          </p:nvPr>
        </p:nvSpPr>
        <p:spPr>
          <a:xfrm>
            <a:off x="838199" y="1240475"/>
            <a:ext cx="10515600" cy="5117889"/>
          </a:xfrm>
        </p:spPr>
        <p:txBody>
          <a:bodyPr>
            <a:normAutofit/>
          </a:bodyPr>
          <a:lstStyle/>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 recommended payment for ecosystem services approach the State should pursue that benefits water quality, flood resilience, and climate stability, including ecosystem services to prioritize and capital or funding sources available for payments;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 recommended definition of healthy soils, a recommended method or systems for measuring soil health and other indicators of ecosystem health, and a recommended tool for modeling and monitoring soil health;</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 recommended price, supported by evidence or other justification, for a unit of soil health or other unit of ecosystem service or benefit provided;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proposed eligibility criteria for persons participating in the program;</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proposed methods for incorporating the recommended payment for ecosystem services approach into existing research and funding programs;</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an estimate of the potential future benefits of the recommended payment for ecosystem services approach, including the projected duration of the program;</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an estimate of the cost to the State to administer the recommended payment for ecosystem services approach; and</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800" dirty="0">
                <a:effectLst/>
                <a:latin typeface="Calibri" panose="020F0502020204030204" pitchFamily="34" charset="0"/>
                <a:ea typeface="Calibri" panose="020F0502020204030204" pitchFamily="34" charset="0"/>
              </a:rPr>
              <a:t>proposed funding or sources of funds to implement and operate the recommended payment for ecosystem services approach.</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5030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316219"/>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and Soil Health Working Group Recommendation Summary</a:t>
            </a:r>
          </a:p>
        </p:txBody>
      </p:sp>
      <p:sp>
        <p:nvSpPr>
          <p:cNvPr id="7" name="Content Placeholder 6">
            <a:extLst>
              <a:ext uri="{FF2B5EF4-FFF2-40B4-BE49-F238E27FC236}">
                <a16:creationId xmlns:a16="http://schemas.microsoft.com/office/drawing/2014/main" id="{90E0135A-D3C2-3840-0EF6-ED4B3637E138}"/>
              </a:ext>
            </a:extLst>
          </p:cNvPr>
          <p:cNvSpPr>
            <a:spLocks noGrp="1"/>
          </p:cNvSpPr>
          <p:nvPr>
            <p:ph idx="1"/>
          </p:nvPr>
        </p:nvSpPr>
        <p:spPr>
          <a:xfrm>
            <a:off x="838199" y="1240475"/>
            <a:ext cx="10515600" cy="5117889"/>
          </a:xfrm>
        </p:spPr>
        <p:txBody>
          <a:bodyPr>
            <a:normAutofit/>
          </a:bodyPr>
          <a:lstStyle/>
          <a:p>
            <a:r>
              <a:rPr lang="en-US" sz="2400" dirty="0"/>
              <a:t>Create the </a:t>
            </a:r>
            <a:r>
              <a:rPr lang="en-US" sz="2400" b="1" dirty="0"/>
              <a:t>Vermont Farmer Ecosystem Stewardship Program</a:t>
            </a:r>
          </a:p>
          <a:p>
            <a:r>
              <a:rPr lang="en-US" sz="2400" dirty="0"/>
              <a:t>Build on an existing program (NRCS CSP) rather than create yet another whole new program</a:t>
            </a:r>
          </a:p>
          <a:p>
            <a:r>
              <a:rPr lang="en-US" sz="2400" dirty="0"/>
              <a:t>Focus on a holistic approach to ecosystem improvements across ecosystem functions and across the farm, to the extent possible</a:t>
            </a:r>
          </a:p>
          <a:p>
            <a:r>
              <a:rPr lang="en-US" sz="2400" dirty="0"/>
              <a:t>Be wary of traditional PES programs that can commoditize Vermont’s natural assets and open them to private capital and its many market vagaries</a:t>
            </a:r>
          </a:p>
          <a:p>
            <a:r>
              <a:rPr lang="en-US" sz="2400" dirty="0"/>
              <a:t>This program will lead to:</a:t>
            </a:r>
          </a:p>
          <a:p>
            <a:pPr lvl="1"/>
            <a:r>
              <a:rPr lang="en-US" sz="2000" i="1" dirty="0">
                <a:effectLst/>
                <a:latin typeface="Calibri" panose="020F0502020204030204" pitchFamily="34" charset="0"/>
                <a:ea typeface="Calibri" panose="020F0502020204030204" pitchFamily="34" charset="0"/>
              </a:rPr>
              <a:t>higher enrollment </a:t>
            </a:r>
            <a:r>
              <a:rPr lang="en-US" sz="2000" dirty="0">
                <a:effectLst/>
                <a:latin typeface="Calibri" panose="020F0502020204030204" pitchFamily="34" charset="0"/>
                <a:ea typeface="Calibri" panose="020F0502020204030204" pitchFamily="34" charset="0"/>
              </a:rPr>
              <a:t>in CSP; </a:t>
            </a:r>
          </a:p>
          <a:p>
            <a:pPr lvl="1"/>
            <a:r>
              <a:rPr lang="en-US" sz="2000" i="1" dirty="0">
                <a:effectLst/>
                <a:latin typeface="Calibri" panose="020F0502020204030204" pitchFamily="34" charset="0"/>
                <a:ea typeface="Calibri" panose="020F0502020204030204" pitchFamily="34" charset="0"/>
              </a:rPr>
              <a:t>greater farm viability </a:t>
            </a:r>
            <a:r>
              <a:rPr lang="en-US" sz="2000" dirty="0">
                <a:effectLst/>
                <a:latin typeface="Calibri" panose="020F0502020204030204" pitchFamily="34" charset="0"/>
                <a:ea typeface="Calibri" panose="020F0502020204030204" pitchFamily="34" charset="0"/>
              </a:rPr>
              <a:t>given payments from both state and federal funds to farmers; </a:t>
            </a:r>
          </a:p>
          <a:p>
            <a:pPr lvl="1"/>
            <a:r>
              <a:rPr lang="en-US" sz="2000" i="1" dirty="0">
                <a:effectLst/>
                <a:latin typeface="Calibri" panose="020F0502020204030204" pitchFamily="34" charset="0"/>
                <a:ea typeface="Calibri" panose="020F0502020204030204" pitchFamily="34" charset="0"/>
              </a:rPr>
              <a:t>enhanced conservation practices </a:t>
            </a:r>
            <a:r>
              <a:rPr lang="en-US" sz="2000" dirty="0">
                <a:effectLst/>
                <a:latin typeface="Calibri" panose="020F0502020204030204" pitchFamily="34" charset="0"/>
                <a:ea typeface="Calibri" panose="020F0502020204030204" pitchFamily="34" charset="0"/>
              </a:rPr>
              <a:t>and activities;  and ultimately</a:t>
            </a:r>
            <a:endParaRPr lang="en-US" sz="2000" dirty="0">
              <a:latin typeface="Calibri" panose="020F0502020204030204" pitchFamily="34" charset="0"/>
              <a:ea typeface="Calibri" panose="020F0502020204030204" pitchFamily="34" charset="0"/>
            </a:endParaRPr>
          </a:p>
          <a:p>
            <a:pPr lvl="1"/>
            <a:r>
              <a:rPr lang="en-US" sz="2000" i="1" dirty="0">
                <a:effectLst/>
                <a:latin typeface="Calibri" panose="020F0502020204030204" pitchFamily="34" charset="0"/>
                <a:ea typeface="Calibri" panose="020F0502020204030204" pitchFamily="34" charset="0"/>
              </a:rPr>
              <a:t>enhancement of ecosystem functions</a:t>
            </a:r>
            <a:r>
              <a:rPr lang="en-US" sz="2000" dirty="0">
                <a:effectLst/>
                <a:latin typeface="Calibri" panose="020F0502020204030204" pitchFamily="34" charset="0"/>
                <a:ea typeface="Calibri" panose="020F0502020204030204" pitchFamily="34" charset="0"/>
              </a:rPr>
              <a:t>, including but not limited to </a:t>
            </a:r>
            <a:r>
              <a:rPr lang="en-US" sz="2000" dirty="0">
                <a:effectLst/>
                <a:latin typeface="Calibri" panose="020F0502020204030204" pitchFamily="34" charset="0"/>
                <a:ea typeface="Times New Roman" panose="02020603050405020304" pitchFamily="18" charset="0"/>
              </a:rPr>
              <a:t>increased carbon storage, nutrient, soil, and stormwater retention, and the ability to support biodiversity</a:t>
            </a:r>
            <a:r>
              <a:rPr lang="en-US" sz="2000" dirty="0">
                <a:effectLst/>
                <a:latin typeface="Calibri" panose="020F0502020204030204" pitchFamily="34" charset="0"/>
                <a:ea typeface="Calibri" panose="020F0502020204030204" pitchFamily="34" charset="0"/>
              </a:rPr>
              <a:t>.</a:t>
            </a:r>
            <a:endParaRPr lang="en-US" sz="2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71117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b="1" dirty="0">
                <a:solidFill>
                  <a:schemeClr val="bg1"/>
                </a:solidFill>
              </a:rPr>
              <a:t>Vermont Farmer Ecosystem Stewardship Program Overview</a:t>
            </a:r>
            <a:endParaRPr lang="en-US" sz="2000" dirty="0">
              <a:solidFill>
                <a:schemeClr val="bg1"/>
              </a:solidFill>
            </a:endParaRPr>
          </a:p>
        </p:txBody>
      </p:sp>
      <p:sp>
        <p:nvSpPr>
          <p:cNvPr id="7" name="Content Placeholder 6">
            <a:extLst>
              <a:ext uri="{FF2B5EF4-FFF2-40B4-BE49-F238E27FC236}">
                <a16:creationId xmlns:a16="http://schemas.microsoft.com/office/drawing/2014/main" id="{90E0135A-D3C2-3840-0EF6-ED4B3637E138}"/>
              </a:ext>
            </a:extLst>
          </p:cNvPr>
          <p:cNvSpPr>
            <a:spLocks noGrp="1"/>
          </p:cNvSpPr>
          <p:nvPr>
            <p:ph idx="1"/>
          </p:nvPr>
        </p:nvSpPr>
        <p:spPr>
          <a:xfrm>
            <a:off x="707570" y="1011874"/>
            <a:ext cx="10515600" cy="5117889"/>
          </a:xfrm>
        </p:spPr>
        <p:txBody>
          <a:bodyPr>
            <a:normAutofit fontScale="85000" lnSpcReduction="10000"/>
          </a:bodyPr>
          <a:lstStyle/>
          <a:p>
            <a:pPr marL="0" indent="0" algn="ctr">
              <a:buNone/>
            </a:pPr>
            <a:r>
              <a:rPr lang="en-US" dirty="0"/>
              <a:t>Program is an </a:t>
            </a:r>
            <a:r>
              <a:rPr lang="en-US" b="1" i="1" dirty="0"/>
              <a:t>enhancement</a:t>
            </a:r>
            <a:r>
              <a:rPr lang="en-US" dirty="0"/>
              <a:t> to the Conservation Stewardship Program (</a:t>
            </a:r>
            <a:r>
              <a:rPr lang="en-US" b="1" dirty="0"/>
              <a:t>CSP</a:t>
            </a:r>
            <a:r>
              <a:rPr lang="en-US" dirty="0"/>
              <a:t>) program to </a:t>
            </a:r>
            <a:r>
              <a:rPr lang="en-US" b="1" i="1" dirty="0"/>
              <a:t>incentivize</a:t>
            </a:r>
            <a:r>
              <a:rPr lang="en-US" dirty="0"/>
              <a:t> farmer enrollment in the program and to </a:t>
            </a:r>
            <a:r>
              <a:rPr lang="en-US" b="1" i="1" dirty="0"/>
              <a:t>accelerate and compensate</a:t>
            </a:r>
            <a:r>
              <a:rPr lang="en-US" dirty="0"/>
              <a:t> conservation through farmer adoption of practice enhancements required for CSP enrollment.</a:t>
            </a:r>
          </a:p>
          <a:p>
            <a:endParaRPr lang="en-US" dirty="0"/>
          </a:p>
          <a:p>
            <a:pPr marL="0" indent="0">
              <a:buNone/>
            </a:pPr>
            <a:r>
              <a:rPr lang="en-US" dirty="0"/>
              <a:t>Program Principles:</a:t>
            </a:r>
          </a:p>
          <a:p>
            <a:pPr marL="457200" lvl="1" indent="0">
              <a:buNone/>
            </a:pPr>
            <a:r>
              <a:rPr lang="en-US" dirty="0"/>
              <a:t>1. </a:t>
            </a:r>
            <a:r>
              <a:rPr lang="en-US" b="1" dirty="0"/>
              <a:t>Threshold Program </a:t>
            </a:r>
            <a:r>
              <a:rPr lang="en-US" dirty="0"/>
              <a:t>to start [using NRCS Conservation Assessment Ranking Tool (</a:t>
            </a:r>
            <a:r>
              <a:rPr lang="en-US" b="1" dirty="0"/>
              <a:t>CART</a:t>
            </a:r>
            <a:r>
              <a:rPr lang="en-US" dirty="0"/>
              <a:t>)];</a:t>
            </a:r>
          </a:p>
          <a:p>
            <a:pPr marL="457200" lvl="1" indent="0">
              <a:buNone/>
            </a:pPr>
            <a:r>
              <a:rPr lang="en-US" dirty="0"/>
              <a:t>2. </a:t>
            </a:r>
            <a:r>
              <a:rPr lang="en-US" b="1" dirty="0"/>
              <a:t>Pay to Plan </a:t>
            </a:r>
            <a:r>
              <a:rPr lang="en-US" b="1" i="1" dirty="0"/>
              <a:t>and</a:t>
            </a:r>
            <a:r>
              <a:rPr lang="en-US" dirty="0"/>
              <a:t> </a:t>
            </a:r>
            <a:r>
              <a:rPr lang="en-US" b="1" dirty="0"/>
              <a:t>Upfront Payment </a:t>
            </a:r>
            <a:r>
              <a:rPr lang="en-US" dirty="0"/>
              <a:t>for 5 years for state portion into First year; </a:t>
            </a:r>
          </a:p>
          <a:p>
            <a:pPr marL="457200" lvl="1" indent="0">
              <a:buNone/>
            </a:pPr>
            <a:r>
              <a:rPr lang="en-US" dirty="0"/>
              <a:t>3. Not targeted at any particular resource concern (RCC) but </a:t>
            </a:r>
            <a:r>
              <a:rPr lang="en-US" b="1" dirty="0"/>
              <a:t>Provide Farmers Flexibility </a:t>
            </a:r>
            <a:r>
              <a:rPr lang="en-US" dirty="0"/>
              <a:t>and allow farmers to select within the CSP framework what is needed/makes sense for them. </a:t>
            </a:r>
          </a:p>
          <a:p>
            <a:pPr marL="457200" lvl="1" indent="0">
              <a:buNone/>
            </a:pPr>
            <a:r>
              <a:rPr lang="en-US" dirty="0"/>
              <a:t>4. Necessary </a:t>
            </a:r>
            <a:r>
              <a:rPr lang="en-US" b="1" dirty="0"/>
              <a:t>End of 1st Year Review </a:t>
            </a:r>
            <a:r>
              <a:rPr lang="en-US" dirty="0"/>
              <a:t>to address:</a:t>
            </a:r>
          </a:p>
          <a:p>
            <a:pPr marL="457200" lvl="1" indent="0">
              <a:buNone/>
            </a:pPr>
            <a:r>
              <a:rPr lang="en-US" dirty="0"/>
              <a:t>	a. how the program worked, </a:t>
            </a:r>
          </a:p>
          <a:p>
            <a:pPr marL="457200" lvl="1" indent="0">
              <a:buNone/>
            </a:pPr>
            <a:r>
              <a:rPr lang="en-US" dirty="0"/>
              <a:t>	b. what the program learned, </a:t>
            </a:r>
          </a:p>
          <a:p>
            <a:pPr marL="457200" lvl="1" indent="0">
              <a:buNone/>
            </a:pPr>
            <a:r>
              <a:rPr lang="en-US" dirty="0"/>
              <a:t>	c. how much additionality did the State of Vermont gain, </a:t>
            </a:r>
          </a:p>
          <a:p>
            <a:pPr marL="457200" lvl="1" indent="0">
              <a:buNone/>
            </a:pPr>
            <a:r>
              <a:rPr lang="en-US" dirty="0"/>
              <a:t>	d. how did farmers and TA providers experience this program,</a:t>
            </a:r>
          </a:p>
          <a:p>
            <a:pPr marL="457200" lvl="1" indent="0">
              <a:buNone/>
            </a:pPr>
            <a:r>
              <a:rPr lang="en-US" dirty="0"/>
              <a:t>	e. what needs to be tailored or improved for Phase II.</a:t>
            </a:r>
          </a:p>
        </p:txBody>
      </p:sp>
    </p:spTree>
    <p:extLst>
      <p:ext uri="{BB962C8B-B14F-4D97-AF65-F5344CB8AC3E}">
        <p14:creationId xmlns:p14="http://schemas.microsoft.com/office/powerpoint/2010/main" val="364259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Working Group Proposed CSP Payment &amp; TA Interventions</a:t>
            </a:r>
          </a:p>
        </p:txBody>
      </p:sp>
      <p:pic>
        <p:nvPicPr>
          <p:cNvPr id="4" name="Picture 3">
            <a:extLst>
              <a:ext uri="{FF2B5EF4-FFF2-40B4-BE49-F238E27FC236}">
                <a16:creationId xmlns:a16="http://schemas.microsoft.com/office/drawing/2014/main" id="{98CD8BF4-7C23-4366-93C9-AF722709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621" y="188572"/>
            <a:ext cx="2417358" cy="678323"/>
          </a:xfrm>
          <a:prstGeom prst="rect">
            <a:avLst/>
          </a:prstGeom>
        </p:spPr>
      </p:pic>
      <p:sp>
        <p:nvSpPr>
          <p:cNvPr id="6" name="TextBox 5">
            <a:extLst>
              <a:ext uri="{FF2B5EF4-FFF2-40B4-BE49-F238E27FC236}">
                <a16:creationId xmlns:a16="http://schemas.microsoft.com/office/drawing/2014/main" id="{37590617-74EA-4987-80EA-3D2122C94CE7}"/>
              </a:ext>
            </a:extLst>
          </p:cNvPr>
          <p:cNvSpPr txBox="1"/>
          <p:nvPr/>
        </p:nvSpPr>
        <p:spPr>
          <a:xfrm>
            <a:off x="142825" y="6449986"/>
            <a:ext cx="8165614" cy="461665"/>
          </a:xfrm>
          <a:prstGeom prst="rect">
            <a:avLst/>
          </a:prstGeom>
          <a:noFill/>
        </p:spPr>
        <p:txBody>
          <a:bodyPr wrap="square" rtlCol="0">
            <a:spAutoFit/>
          </a:bodyPr>
          <a:lstStyle/>
          <a:p>
            <a:r>
              <a:rPr lang="en-US" sz="1200" dirty="0"/>
              <a:t>Illustration From: </a:t>
            </a:r>
            <a:r>
              <a:rPr lang="en-US" sz="1200" dirty="0">
                <a:hlinkClick r:id="rId4"/>
              </a:rPr>
              <a:t>https://sustainableagriculture.net/wp-content/uploads/2020/11/CSP-2020-draft3-interactive-1-1.pdf</a:t>
            </a:r>
            <a:endParaRPr lang="en-US" sz="1200" dirty="0"/>
          </a:p>
          <a:p>
            <a:r>
              <a:rPr lang="en-US" sz="1200" dirty="0"/>
              <a:t>Photo From: </a:t>
            </a:r>
            <a:r>
              <a:rPr lang="en-US" sz="1200" dirty="0">
                <a:hlinkClick r:id="rId5"/>
              </a:rPr>
              <a:t>https://www.nrcs.usda.gov/getting-assistance/conservation-technical-assistance</a:t>
            </a:r>
            <a:r>
              <a:rPr lang="en-US" sz="1200" dirty="0"/>
              <a:t>    </a:t>
            </a:r>
          </a:p>
        </p:txBody>
      </p:sp>
      <p:pic>
        <p:nvPicPr>
          <p:cNvPr id="14" name="Picture 13">
            <a:extLst>
              <a:ext uri="{FF2B5EF4-FFF2-40B4-BE49-F238E27FC236}">
                <a16:creationId xmlns:a16="http://schemas.microsoft.com/office/drawing/2014/main" id="{92CD12E3-96C4-9811-015F-2883618DE5BF}"/>
              </a:ext>
            </a:extLst>
          </p:cNvPr>
          <p:cNvPicPr>
            <a:picLocks noChangeAspect="1"/>
          </p:cNvPicPr>
          <p:nvPr/>
        </p:nvPicPr>
        <p:blipFill rotWithShape="1">
          <a:blip r:embed="rId6"/>
          <a:srcRect t="1006" r="89903" b="69817"/>
          <a:stretch/>
        </p:blipFill>
        <p:spPr>
          <a:xfrm>
            <a:off x="372036" y="2321864"/>
            <a:ext cx="994227" cy="1421986"/>
          </a:xfrm>
          <a:prstGeom prst="rect">
            <a:avLst/>
          </a:prstGeom>
        </p:spPr>
      </p:pic>
      <p:pic>
        <p:nvPicPr>
          <p:cNvPr id="15" name="Picture 14">
            <a:extLst>
              <a:ext uri="{FF2B5EF4-FFF2-40B4-BE49-F238E27FC236}">
                <a16:creationId xmlns:a16="http://schemas.microsoft.com/office/drawing/2014/main" id="{E76A77D8-A5A6-D53A-C2E4-63063E43C585}"/>
              </a:ext>
            </a:extLst>
          </p:cNvPr>
          <p:cNvPicPr>
            <a:picLocks noChangeAspect="1"/>
          </p:cNvPicPr>
          <p:nvPr/>
        </p:nvPicPr>
        <p:blipFill rotWithShape="1">
          <a:blip r:embed="rId6"/>
          <a:srcRect l="9854" t="1006" r="78791" b="69817"/>
          <a:stretch/>
        </p:blipFill>
        <p:spPr>
          <a:xfrm>
            <a:off x="1663031" y="2321863"/>
            <a:ext cx="1118005" cy="1421986"/>
          </a:xfrm>
          <a:prstGeom prst="rect">
            <a:avLst/>
          </a:prstGeom>
        </p:spPr>
      </p:pic>
      <p:pic>
        <p:nvPicPr>
          <p:cNvPr id="16" name="Picture 15">
            <a:extLst>
              <a:ext uri="{FF2B5EF4-FFF2-40B4-BE49-F238E27FC236}">
                <a16:creationId xmlns:a16="http://schemas.microsoft.com/office/drawing/2014/main" id="{0CC211B0-42A0-6DC0-B1DB-2ACD788E19F7}"/>
              </a:ext>
            </a:extLst>
          </p:cNvPr>
          <p:cNvPicPr>
            <a:picLocks noChangeAspect="1"/>
          </p:cNvPicPr>
          <p:nvPr/>
        </p:nvPicPr>
        <p:blipFill rotWithShape="1">
          <a:blip r:embed="rId6"/>
          <a:srcRect l="21695" t="1006" r="66950" b="69817"/>
          <a:stretch/>
        </p:blipFill>
        <p:spPr>
          <a:xfrm>
            <a:off x="3193149" y="2318558"/>
            <a:ext cx="1118005" cy="1421986"/>
          </a:xfrm>
          <a:prstGeom prst="rect">
            <a:avLst/>
          </a:prstGeom>
        </p:spPr>
      </p:pic>
      <p:pic>
        <p:nvPicPr>
          <p:cNvPr id="17" name="Picture 16">
            <a:extLst>
              <a:ext uri="{FF2B5EF4-FFF2-40B4-BE49-F238E27FC236}">
                <a16:creationId xmlns:a16="http://schemas.microsoft.com/office/drawing/2014/main" id="{0EEDCF0C-7DC5-A7AE-EEAF-290257652145}"/>
              </a:ext>
            </a:extLst>
          </p:cNvPr>
          <p:cNvPicPr>
            <a:picLocks noChangeAspect="1"/>
          </p:cNvPicPr>
          <p:nvPr/>
        </p:nvPicPr>
        <p:blipFill rotWithShape="1">
          <a:blip r:embed="rId6"/>
          <a:srcRect l="33049" t="1006" r="57868" b="69817"/>
          <a:stretch/>
        </p:blipFill>
        <p:spPr>
          <a:xfrm>
            <a:off x="4791875" y="2321862"/>
            <a:ext cx="894405" cy="1421986"/>
          </a:xfrm>
          <a:prstGeom prst="rect">
            <a:avLst/>
          </a:prstGeom>
        </p:spPr>
      </p:pic>
      <p:pic>
        <p:nvPicPr>
          <p:cNvPr id="18" name="Picture 17">
            <a:extLst>
              <a:ext uri="{FF2B5EF4-FFF2-40B4-BE49-F238E27FC236}">
                <a16:creationId xmlns:a16="http://schemas.microsoft.com/office/drawing/2014/main" id="{E2A5410B-760D-8F90-960D-D3DDC7B4E473}"/>
              </a:ext>
            </a:extLst>
          </p:cNvPr>
          <p:cNvPicPr>
            <a:picLocks noChangeAspect="1"/>
          </p:cNvPicPr>
          <p:nvPr/>
        </p:nvPicPr>
        <p:blipFill rotWithShape="1">
          <a:blip r:embed="rId6"/>
          <a:srcRect l="53163" t="1006" r="35564" b="69817"/>
          <a:stretch/>
        </p:blipFill>
        <p:spPr>
          <a:xfrm>
            <a:off x="6060461" y="2321862"/>
            <a:ext cx="1110020" cy="1421986"/>
          </a:xfrm>
          <a:prstGeom prst="rect">
            <a:avLst/>
          </a:prstGeom>
        </p:spPr>
      </p:pic>
      <p:pic>
        <p:nvPicPr>
          <p:cNvPr id="19" name="Picture 18">
            <a:extLst>
              <a:ext uri="{FF2B5EF4-FFF2-40B4-BE49-F238E27FC236}">
                <a16:creationId xmlns:a16="http://schemas.microsoft.com/office/drawing/2014/main" id="{FE9431E2-9562-DFD8-BA2C-63C1E3D901D0}"/>
              </a:ext>
            </a:extLst>
          </p:cNvPr>
          <p:cNvPicPr>
            <a:picLocks noChangeAspect="1"/>
          </p:cNvPicPr>
          <p:nvPr/>
        </p:nvPicPr>
        <p:blipFill rotWithShape="1">
          <a:blip r:embed="rId6"/>
          <a:srcRect l="64643" t="1006" r="24003" b="69817"/>
          <a:stretch/>
        </p:blipFill>
        <p:spPr>
          <a:xfrm>
            <a:off x="7811039" y="2354703"/>
            <a:ext cx="1118005" cy="1421986"/>
          </a:xfrm>
          <a:prstGeom prst="rect">
            <a:avLst/>
          </a:prstGeom>
        </p:spPr>
      </p:pic>
      <p:pic>
        <p:nvPicPr>
          <p:cNvPr id="20" name="Picture 19">
            <a:extLst>
              <a:ext uri="{FF2B5EF4-FFF2-40B4-BE49-F238E27FC236}">
                <a16:creationId xmlns:a16="http://schemas.microsoft.com/office/drawing/2014/main" id="{E733E864-856B-1E34-116C-9561DE465488}"/>
              </a:ext>
            </a:extLst>
          </p:cNvPr>
          <p:cNvPicPr>
            <a:picLocks noChangeAspect="1"/>
          </p:cNvPicPr>
          <p:nvPr/>
        </p:nvPicPr>
        <p:blipFill rotWithShape="1">
          <a:blip r:embed="rId6"/>
          <a:srcRect l="74980" t="1006" r="14923" b="69817"/>
          <a:stretch/>
        </p:blipFill>
        <p:spPr>
          <a:xfrm>
            <a:off x="8826152" y="2321859"/>
            <a:ext cx="994227" cy="1421986"/>
          </a:xfrm>
          <a:prstGeom prst="rect">
            <a:avLst/>
          </a:prstGeom>
        </p:spPr>
      </p:pic>
      <p:pic>
        <p:nvPicPr>
          <p:cNvPr id="21" name="Picture 20">
            <a:extLst>
              <a:ext uri="{FF2B5EF4-FFF2-40B4-BE49-F238E27FC236}">
                <a16:creationId xmlns:a16="http://schemas.microsoft.com/office/drawing/2014/main" id="{0991A0ED-42AB-F8B8-208D-740270B6B43B}"/>
              </a:ext>
            </a:extLst>
          </p:cNvPr>
          <p:cNvPicPr>
            <a:picLocks noChangeAspect="1"/>
          </p:cNvPicPr>
          <p:nvPr/>
        </p:nvPicPr>
        <p:blipFill rotWithShape="1">
          <a:blip r:embed="rId6"/>
          <a:srcRect l="84902" t="1006" r="3825" b="69817"/>
          <a:stretch/>
        </p:blipFill>
        <p:spPr>
          <a:xfrm>
            <a:off x="10206796" y="2321859"/>
            <a:ext cx="1110021" cy="1421986"/>
          </a:xfrm>
          <a:prstGeom prst="rect">
            <a:avLst/>
          </a:prstGeom>
        </p:spPr>
      </p:pic>
      <p:pic>
        <p:nvPicPr>
          <p:cNvPr id="26" name="Graphic 25" descr="Agriculture with solid fill">
            <a:extLst>
              <a:ext uri="{FF2B5EF4-FFF2-40B4-BE49-F238E27FC236}">
                <a16:creationId xmlns:a16="http://schemas.microsoft.com/office/drawing/2014/main" id="{FFF929BC-4722-1621-56C6-0D669D7844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1758" y="5421296"/>
            <a:ext cx="814547" cy="814547"/>
          </a:xfrm>
          <a:prstGeom prst="rect">
            <a:avLst/>
          </a:prstGeom>
        </p:spPr>
      </p:pic>
    </p:spTree>
    <p:extLst>
      <p:ext uri="{BB962C8B-B14F-4D97-AF65-F5344CB8AC3E}">
        <p14:creationId xmlns:p14="http://schemas.microsoft.com/office/powerpoint/2010/main" val="173138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Working Group Proposed CSP Payment &amp; TA Interventions</a:t>
            </a:r>
          </a:p>
        </p:txBody>
      </p:sp>
      <p:pic>
        <p:nvPicPr>
          <p:cNvPr id="4" name="Picture 3">
            <a:extLst>
              <a:ext uri="{FF2B5EF4-FFF2-40B4-BE49-F238E27FC236}">
                <a16:creationId xmlns:a16="http://schemas.microsoft.com/office/drawing/2014/main" id="{98CD8BF4-7C23-4366-93C9-AF722709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621" y="188572"/>
            <a:ext cx="2417358" cy="678323"/>
          </a:xfrm>
          <a:prstGeom prst="rect">
            <a:avLst/>
          </a:prstGeom>
        </p:spPr>
      </p:pic>
      <p:sp>
        <p:nvSpPr>
          <p:cNvPr id="6" name="TextBox 5">
            <a:extLst>
              <a:ext uri="{FF2B5EF4-FFF2-40B4-BE49-F238E27FC236}">
                <a16:creationId xmlns:a16="http://schemas.microsoft.com/office/drawing/2014/main" id="{37590617-74EA-4987-80EA-3D2122C94CE7}"/>
              </a:ext>
            </a:extLst>
          </p:cNvPr>
          <p:cNvSpPr txBox="1"/>
          <p:nvPr/>
        </p:nvSpPr>
        <p:spPr>
          <a:xfrm>
            <a:off x="142825" y="6449986"/>
            <a:ext cx="8165614" cy="461665"/>
          </a:xfrm>
          <a:prstGeom prst="rect">
            <a:avLst/>
          </a:prstGeom>
          <a:noFill/>
        </p:spPr>
        <p:txBody>
          <a:bodyPr wrap="square" rtlCol="0">
            <a:spAutoFit/>
          </a:bodyPr>
          <a:lstStyle/>
          <a:p>
            <a:r>
              <a:rPr lang="en-US" sz="1200" dirty="0"/>
              <a:t>Illustration From: </a:t>
            </a:r>
            <a:r>
              <a:rPr lang="en-US" sz="1200" dirty="0">
                <a:hlinkClick r:id="rId4"/>
              </a:rPr>
              <a:t>https://sustainableagriculture.net/wp-content/uploads/2020/11/CSP-2020-draft3-interactive-1-1.pdf</a:t>
            </a:r>
            <a:endParaRPr lang="en-US" sz="1200" dirty="0"/>
          </a:p>
          <a:p>
            <a:r>
              <a:rPr lang="en-US" sz="1200" dirty="0"/>
              <a:t>Photo From: </a:t>
            </a:r>
            <a:r>
              <a:rPr lang="en-US" sz="1200" dirty="0">
                <a:hlinkClick r:id="rId5"/>
              </a:rPr>
              <a:t>https://www.nrcs.usda.gov/getting-assistance/conservation-technical-assistance</a:t>
            </a:r>
            <a:r>
              <a:rPr lang="en-US" sz="1200" dirty="0"/>
              <a:t>    </a:t>
            </a:r>
          </a:p>
        </p:txBody>
      </p:sp>
      <p:pic>
        <p:nvPicPr>
          <p:cNvPr id="14" name="Picture 13">
            <a:extLst>
              <a:ext uri="{FF2B5EF4-FFF2-40B4-BE49-F238E27FC236}">
                <a16:creationId xmlns:a16="http://schemas.microsoft.com/office/drawing/2014/main" id="{92CD12E3-96C4-9811-015F-2883618DE5BF}"/>
              </a:ext>
            </a:extLst>
          </p:cNvPr>
          <p:cNvPicPr>
            <a:picLocks noChangeAspect="1"/>
          </p:cNvPicPr>
          <p:nvPr/>
        </p:nvPicPr>
        <p:blipFill rotWithShape="1">
          <a:blip r:embed="rId6"/>
          <a:srcRect t="1006" r="89903" b="69817"/>
          <a:stretch/>
        </p:blipFill>
        <p:spPr>
          <a:xfrm>
            <a:off x="372036" y="2321864"/>
            <a:ext cx="994227" cy="1421986"/>
          </a:xfrm>
          <a:prstGeom prst="rect">
            <a:avLst/>
          </a:prstGeom>
        </p:spPr>
      </p:pic>
      <p:pic>
        <p:nvPicPr>
          <p:cNvPr id="15" name="Picture 14">
            <a:extLst>
              <a:ext uri="{FF2B5EF4-FFF2-40B4-BE49-F238E27FC236}">
                <a16:creationId xmlns:a16="http://schemas.microsoft.com/office/drawing/2014/main" id="{E76A77D8-A5A6-D53A-C2E4-63063E43C585}"/>
              </a:ext>
            </a:extLst>
          </p:cNvPr>
          <p:cNvPicPr>
            <a:picLocks noChangeAspect="1"/>
          </p:cNvPicPr>
          <p:nvPr/>
        </p:nvPicPr>
        <p:blipFill rotWithShape="1">
          <a:blip r:embed="rId6"/>
          <a:srcRect l="9854" t="1006" r="78791" b="69817"/>
          <a:stretch/>
        </p:blipFill>
        <p:spPr>
          <a:xfrm>
            <a:off x="1663031" y="2321863"/>
            <a:ext cx="1118005" cy="1421986"/>
          </a:xfrm>
          <a:prstGeom prst="rect">
            <a:avLst/>
          </a:prstGeom>
        </p:spPr>
      </p:pic>
      <p:pic>
        <p:nvPicPr>
          <p:cNvPr id="16" name="Picture 15">
            <a:extLst>
              <a:ext uri="{FF2B5EF4-FFF2-40B4-BE49-F238E27FC236}">
                <a16:creationId xmlns:a16="http://schemas.microsoft.com/office/drawing/2014/main" id="{0CC211B0-42A0-6DC0-B1DB-2ACD788E19F7}"/>
              </a:ext>
            </a:extLst>
          </p:cNvPr>
          <p:cNvPicPr>
            <a:picLocks noChangeAspect="1"/>
          </p:cNvPicPr>
          <p:nvPr/>
        </p:nvPicPr>
        <p:blipFill rotWithShape="1">
          <a:blip r:embed="rId6"/>
          <a:srcRect l="21695" t="1006" r="66950" b="69817"/>
          <a:stretch/>
        </p:blipFill>
        <p:spPr>
          <a:xfrm>
            <a:off x="3193149" y="2318558"/>
            <a:ext cx="1118005" cy="1421986"/>
          </a:xfrm>
          <a:prstGeom prst="rect">
            <a:avLst/>
          </a:prstGeom>
        </p:spPr>
      </p:pic>
      <p:pic>
        <p:nvPicPr>
          <p:cNvPr id="17" name="Picture 16">
            <a:extLst>
              <a:ext uri="{FF2B5EF4-FFF2-40B4-BE49-F238E27FC236}">
                <a16:creationId xmlns:a16="http://schemas.microsoft.com/office/drawing/2014/main" id="{0EEDCF0C-7DC5-A7AE-EEAF-290257652145}"/>
              </a:ext>
            </a:extLst>
          </p:cNvPr>
          <p:cNvPicPr>
            <a:picLocks noChangeAspect="1"/>
          </p:cNvPicPr>
          <p:nvPr/>
        </p:nvPicPr>
        <p:blipFill rotWithShape="1">
          <a:blip r:embed="rId6"/>
          <a:srcRect l="33049" t="1006" r="57868" b="69817"/>
          <a:stretch/>
        </p:blipFill>
        <p:spPr>
          <a:xfrm>
            <a:off x="4791875" y="2321862"/>
            <a:ext cx="894405" cy="1421986"/>
          </a:xfrm>
          <a:prstGeom prst="rect">
            <a:avLst/>
          </a:prstGeom>
        </p:spPr>
      </p:pic>
      <p:pic>
        <p:nvPicPr>
          <p:cNvPr id="18" name="Picture 17">
            <a:extLst>
              <a:ext uri="{FF2B5EF4-FFF2-40B4-BE49-F238E27FC236}">
                <a16:creationId xmlns:a16="http://schemas.microsoft.com/office/drawing/2014/main" id="{E2A5410B-760D-8F90-960D-D3DDC7B4E473}"/>
              </a:ext>
            </a:extLst>
          </p:cNvPr>
          <p:cNvPicPr>
            <a:picLocks noChangeAspect="1"/>
          </p:cNvPicPr>
          <p:nvPr/>
        </p:nvPicPr>
        <p:blipFill rotWithShape="1">
          <a:blip r:embed="rId6"/>
          <a:srcRect l="53163" t="1006" r="35564" b="69817"/>
          <a:stretch/>
        </p:blipFill>
        <p:spPr>
          <a:xfrm>
            <a:off x="6060461" y="2321862"/>
            <a:ext cx="1110020" cy="1421986"/>
          </a:xfrm>
          <a:prstGeom prst="rect">
            <a:avLst/>
          </a:prstGeom>
        </p:spPr>
      </p:pic>
      <p:pic>
        <p:nvPicPr>
          <p:cNvPr id="19" name="Picture 18">
            <a:extLst>
              <a:ext uri="{FF2B5EF4-FFF2-40B4-BE49-F238E27FC236}">
                <a16:creationId xmlns:a16="http://schemas.microsoft.com/office/drawing/2014/main" id="{FE9431E2-9562-DFD8-BA2C-63C1E3D901D0}"/>
              </a:ext>
            </a:extLst>
          </p:cNvPr>
          <p:cNvPicPr>
            <a:picLocks noChangeAspect="1"/>
          </p:cNvPicPr>
          <p:nvPr/>
        </p:nvPicPr>
        <p:blipFill rotWithShape="1">
          <a:blip r:embed="rId6"/>
          <a:srcRect l="64643" t="1006" r="24003" b="69817"/>
          <a:stretch/>
        </p:blipFill>
        <p:spPr>
          <a:xfrm>
            <a:off x="7811039" y="2354703"/>
            <a:ext cx="1118005" cy="1421986"/>
          </a:xfrm>
          <a:prstGeom prst="rect">
            <a:avLst/>
          </a:prstGeom>
        </p:spPr>
      </p:pic>
      <p:pic>
        <p:nvPicPr>
          <p:cNvPr id="20" name="Picture 19">
            <a:extLst>
              <a:ext uri="{FF2B5EF4-FFF2-40B4-BE49-F238E27FC236}">
                <a16:creationId xmlns:a16="http://schemas.microsoft.com/office/drawing/2014/main" id="{E733E864-856B-1E34-116C-9561DE465488}"/>
              </a:ext>
            </a:extLst>
          </p:cNvPr>
          <p:cNvPicPr>
            <a:picLocks noChangeAspect="1"/>
          </p:cNvPicPr>
          <p:nvPr/>
        </p:nvPicPr>
        <p:blipFill rotWithShape="1">
          <a:blip r:embed="rId6"/>
          <a:srcRect l="74980" t="1006" r="14923" b="69817"/>
          <a:stretch/>
        </p:blipFill>
        <p:spPr>
          <a:xfrm>
            <a:off x="8826152" y="2321859"/>
            <a:ext cx="994227" cy="1421986"/>
          </a:xfrm>
          <a:prstGeom prst="rect">
            <a:avLst/>
          </a:prstGeom>
        </p:spPr>
      </p:pic>
      <p:pic>
        <p:nvPicPr>
          <p:cNvPr id="21" name="Picture 20">
            <a:extLst>
              <a:ext uri="{FF2B5EF4-FFF2-40B4-BE49-F238E27FC236}">
                <a16:creationId xmlns:a16="http://schemas.microsoft.com/office/drawing/2014/main" id="{0991A0ED-42AB-F8B8-208D-740270B6B43B}"/>
              </a:ext>
            </a:extLst>
          </p:cNvPr>
          <p:cNvPicPr>
            <a:picLocks noChangeAspect="1"/>
          </p:cNvPicPr>
          <p:nvPr/>
        </p:nvPicPr>
        <p:blipFill rotWithShape="1">
          <a:blip r:embed="rId6"/>
          <a:srcRect l="84902" t="1006" r="3825" b="69817"/>
          <a:stretch/>
        </p:blipFill>
        <p:spPr>
          <a:xfrm>
            <a:off x="10206796" y="2321859"/>
            <a:ext cx="1110021" cy="1421986"/>
          </a:xfrm>
          <a:prstGeom prst="rect">
            <a:avLst/>
          </a:prstGeom>
        </p:spPr>
      </p:pic>
      <p:pic>
        <p:nvPicPr>
          <p:cNvPr id="22" name="Graphic 21" descr="Meeting with solid fill">
            <a:extLst>
              <a:ext uri="{FF2B5EF4-FFF2-40B4-BE49-F238E27FC236}">
                <a16:creationId xmlns:a16="http://schemas.microsoft.com/office/drawing/2014/main" id="{D53DE001-7F8F-F3AC-A8C6-365377C7EF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8731" y="4537596"/>
            <a:ext cx="1888899" cy="1888899"/>
          </a:xfrm>
          <a:prstGeom prst="rect">
            <a:avLst/>
          </a:prstGeom>
        </p:spPr>
      </p:pic>
      <p:pic>
        <p:nvPicPr>
          <p:cNvPr id="26" name="Graphic 25" descr="Agriculture with solid fill">
            <a:extLst>
              <a:ext uri="{FF2B5EF4-FFF2-40B4-BE49-F238E27FC236}">
                <a16:creationId xmlns:a16="http://schemas.microsoft.com/office/drawing/2014/main" id="{FFF929BC-4722-1621-56C6-0D669D78443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91758" y="5421296"/>
            <a:ext cx="814547" cy="814547"/>
          </a:xfrm>
          <a:prstGeom prst="rect">
            <a:avLst/>
          </a:prstGeom>
        </p:spPr>
      </p:pic>
      <p:sp>
        <p:nvSpPr>
          <p:cNvPr id="27" name="TextBox 26">
            <a:extLst>
              <a:ext uri="{FF2B5EF4-FFF2-40B4-BE49-F238E27FC236}">
                <a16:creationId xmlns:a16="http://schemas.microsoft.com/office/drawing/2014/main" id="{D819BE09-E3EB-1206-7186-2001360299E0}"/>
              </a:ext>
            </a:extLst>
          </p:cNvPr>
          <p:cNvSpPr txBox="1"/>
          <p:nvPr/>
        </p:nvSpPr>
        <p:spPr>
          <a:xfrm>
            <a:off x="447020" y="4345140"/>
            <a:ext cx="1933077" cy="584775"/>
          </a:xfrm>
          <a:prstGeom prst="rect">
            <a:avLst/>
          </a:prstGeom>
          <a:noFill/>
        </p:spPr>
        <p:txBody>
          <a:bodyPr wrap="square" rtlCol="0">
            <a:spAutoFit/>
          </a:bodyPr>
          <a:lstStyle/>
          <a:p>
            <a:pPr algn="ctr"/>
            <a:r>
              <a:rPr lang="en-US" sz="1600" dirty="0">
                <a:solidFill>
                  <a:schemeClr val="accent2">
                    <a:lumMod val="50000"/>
                  </a:schemeClr>
                </a:solidFill>
              </a:rPr>
              <a:t>Additional Technical Assistance – 1 FTE</a:t>
            </a:r>
          </a:p>
        </p:txBody>
      </p:sp>
      <p:sp>
        <p:nvSpPr>
          <p:cNvPr id="28" name="Rectangle 27">
            <a:extLst>
              <a:ext uri="{FF2B5EF4-FFF2-40B4-BE49-F238E27FC236}">
                <a16:creationId xmlns:a16="http://schemas.microsoft.com/office/drawing/2014/main" id="{C865ACFC-B6BD-1FE8-9F7E-90CFC3FF5B03}"/>
              </a:ext>
            </a:extLst>
          </p:cNvPr>
          <p:cNvSpPr/>
          <p:nvPr/>
        </p:nvSpPr>
        <p:spPr>
          <a:xfrm>
            <a:off x="447020" y="4356612"/>
            <a:ext cx="1871843" cy="1766282"/>
          </a:xfrm>
          <a:prstGeom prst="rect">
            <a:avLst/>
          </a:prstGeom>
          <a:noFill/>
          <a:ln w="38100">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30" name="Connector: Elbow 29">
            <a:extLst>
              <a:ext uri="{FF2B5EF4-FFF2-40B4-BE49-F238E27FC236}">
                <a16:creationId xmlns:a16="http://schemas.microsoft.com/office/drawing/2014/main" id="{7E147B93-6901-CCD6-379C-63BD2A093161}"/>
              </a:ext>
            </a:extLst>
          </p:cNvPr>
          <p:cNvCxnSpPr>
            <a:cxnSpLocks/>
            <a:stCxn id="28" idx="3"/>
            <a:endCxn id="16" idx="1"/>
          </p:cNvCxnSpPr>
          <p:nvPr/>
        </p:nvCxnSpPr>
        <p:spPr>
          <a:xfrm flipV="1">
            <a:off x="2318863" y="3029551"/>
            <a:ext cx="874286" cy="2210202"/>
          </a:xfrm>
          <a:prstGeom prst="bentConnector3">
            <a:avLst>
              <a:gd name="adj1" fmla="val 50000"/>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EBCF7326-C069-363A-E19C-AF5ECF846441}"/>
              </a:ext>
            </a:extLst>
          </p:cNvPr>
          <p:cNvCxnSpPr>
            <a:cxnSpLocks/>
            <a:stCxn id="28" idx="2"/>
            <a:endCxn id="18" idx="1"/>
          </p:cNvCxnSpPr>
          <p:nvPr/>
        </p:nvCxnSpPr>
        <p:spPr>
          <a:xfrm rot="5400000" flipH="1" flipV="1">
            <a:off x="2176681" y="2239115"/>
            <a:ext cx="3090039" cy="4677519"/>
          </a:xfrm>
          <a:prstGeom prst="bentConnector4">
            <a:avLst>
              <a:gd name="adj1" fmla="val -7398"/>
              <a:gd name="adj2" fmla="val 93544"/>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60405E78-91D0-1383-A72B-DAD61649447C}"/>
              </a:ext>
            </a:extLst>
          </p:cNvPr>
          <p:cNvCxnSpPr>
            <a:stCxn id="28" idx="2"/>
            <a:endCxn id="20" idx="2"/>
          </p:cNvCxnSpPr>
          <p:nvPr/>
        </p:nvCxnSpPr>
        <p:spPr>
          <a:xfrm rot="5400000" flipH="1" flipV="1">
            <a:off x="4163579" y="963208"/>
            <a:ext cx="2379049" cy="7940324"/>
          </a:xfrm>
          <a:prstGeom prst="bentConnector3">
            <a:avLst>
              <a:gd name="adj1" fmla="val -9609"/>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C8C717D1-916E-AB3D-C230-E11C02B8A044}"/>
              </a:ext>
            </a:extLst>
          </p:cNvPr>
          <p:cNvCxnSpPr>
            <a:stCxn id="28" idx="1"/>
            <a:endCxn id="14" idx="1"/>
          </p:cNvCxnSpPr>
          <p:nvPr/>
        </p:nvCxnSpPr>
        <p:spPr>
          <a:xfrm rot="10800000">
            <a:off x="372036" y="3032857"/>
            <a:ext cx="74984" cy="2206896"/>
          </a:xfrm>
          <a:prstGeom prst="bentConnector3">
            <a:avLst>
              <a:gd name="adj1" fmla="val 404865"/>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324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Working Group Proposed CSP Payment &amp; TA Interventions</a:t>
            </a:r>
          </a:p>
        </p:txBody>
      </p:sp>
      <p:pic>
        <p:nvPicPr>
          <p:cNvPr id="4" name="Picture 3">
            <a:extLst>
              <a:ext uri="{FF2B5EF4-FFF2-40B4-BE49-F238E27FC236}">
                <a16:creationId xmlns:a16="http://schemas.microsoft.com/office/drawing/2014/main" id="{98CD8BF4-7C23-4366-93C9-AF722709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621" y="188572"/>
            <a:ext cx="2417358" cy="678323"/>
          </a:xfrm>
          <a:prstGeom prst="rect">
            <a:avLst/>
          </a:prstGeom>
        </p:spPr>
      </p:pic>
      <p:sp>
        <p:nvSpPr>
          <p:cNvPr id="6" name="TextBox 5">
            <a:extLst>
              <a:ext uri="{FF2B5EF4-FFF2-40B4-BE49-F238E27FC236}">
                <a16:creationId xmlns:a16="http://schemas.microsoft.com/office/drawing/2014/main" id="{37590617-74EA-4987-80EA-3D2122C94CE7}"/>
              </a:ext>
            </a:extLst>
          </p:cNvPr>
          <p:cNvSpPr txBox="1"/>
          <p:nvPr/>
        </p:nvSpPr>
        <p:spPr>
          <a:xfrm>
            <a:off x="142825" y="6449986"/>
            <a:ext cx="8165614" cy="461665"/>
          </a:xfrm>
          <a:prstGeom prst="rect">
            <a:avLst/>
          </a:prstGeom>
          <a:noFill/>
        </p:spPr>
        <p:txBody>
          <a:bodyPr wrap="square" rtlCol="0">
            <a:spAutoFit/>
          </a:bodyPr>
          <a:lstStyle/>
          <a:p>
            <a:r>
              <a:rPr lang="en-US" sz="1200" dirty="0"/>
              <a:t>Illustration From: </a:t>
            </a:r>
            <a:r>
              <a:rPr lang="en-US" sz="1200" dirty="0">
                <a:hlinkClick r:id="rId4"/>
              </a:rPr>
              <a:t>https://sustainableagriculture.net/wp-content/uploads/2020/11/CSP-2020-draft3-interactive-1-1.pdf</a:t>
            </a:r>
            <a:endParaRPr lang="en-US" sz="1200" dirty="0"/>
          </a:p>
          <a:p>
            <a:r>
              <a:rPr lang="en-US" sz="1200" dirty="0"/>
              <a:t>Photo From: </a:t>
            </a:r>
            <a:r>
              <a:rPr lang="en-US" sz="1200" dirty="0">
                <a:hlinkClick r:id="rId5"/>
              </a:rPr>
              <a:t>https://www.nrcs.usda.gov/getting-assistance/conservation-technical-assistance</a:t>
            </a:r>
            <a:r>
              <a:rPr lang="en-US" sz="1200" dirty="0"/>
              <a:t>    </a:t>
            </a:r>
          </a:p>
        </p:txBody>
      </p:sp>
      <p:pic>
        <p:nvPicPr>
          <p:cNvPr id="14" name="Picture 13">
            <a:extLst>
              <a:ext uri="{FF2B5EF4-FFF2-40B4-BE49-F238E27FC236}">
                <a16:creationId xmlns:a16="http://schemas.microsoft.com/office/drawing/2014/main" id="{92CD12E3-96C4-9811-015F-2883618DE5BF}"/>
              </a:ext>
            </a:extLst>
          </p:cNvPr>
          <p:cNvPicPr>
            <a:picLocks noChangeAspect="1"/>
          </p:cNvPicPr>
          <p:nvPr/>
        </p:nvPicPr>
        <p:blipFill rotWithShape="1">
          <a:blip r:embed="rId6"/>
          <a:srcRect t="1006" r="89903" b="69817"/>
          <a:stretch/>
        </p:blipFill>
        <p:spPr>
          <a:xfrm>
            <a:off x="372036" y="2321864"/>
            <a:ext cx="994227" cy="1421986"/>
          </a:xfrm>
          <a:prstGeom prst="rect">
            <a:avLst/>
          </a:prstGeom>
        </p:spPr>
      </p:pic>
      <p:pic>
        <p:nvPicPr>
          <p:cNvPr id="15" name="Picture 14">
            <a:extLst>
              <a:ext uri="{FF2B5EF4-FFF2-40B4-BE49-F238E27FC236}">
                <a16:creationId xmlns:a16="http://schemas.microsoft.com/office/drawing/2014/main" id="{E76A77D8-A5A6-D53A-C2E4-63063E43C585}"/>
              </a:ext>
            </a:extLst>
          </p:cNvPr>
          <p:cNvPicPr>
            <a:picLocks noChangeAspect="1"/>
          </p:cNvPicPr>
          <p:nvPr/>
        </p:nvPicPr>
        <p:blipFill rotWithShape="1">
          <a:blip r:embed="rId6"/>
          <a:srcRect l="9854" t="1006" r="78791" b="69817"/>
          <a:stretch/>
        </p:blipFill>
        <p:spPr>
          <a:xfrm>
            <a:off x="1663031" y="2321863"/>
            <a:ext cx="1118005" cy="1421986"/>
          </a:xfrm>
          <a:prstGeom prst="rect">
            <a:avLst/>
          </a:prstGeom>
        </p:spPr>
      </p:pic>
      <p:pic>
        <p:nvPicPr>
          <p:cNvPr id="16" name="Picture 15">
            <a:extLst>
              <a:ext uri="{FF2B5EF4-FFF2-40B4-BE49-F238E27FC236}">
                <a16:creationId xmlns:a16="http://schemas.microsoft.com/office/drawing/2014/main" id="{0CC211B0-42A0-6DC0-B1DB-2ACD788E19F7}"/>
              </a:ext>
            </a:extLst>
          </p:cNvPr>
          <p:cNvPicPr>
            <a:picLocks noChangeAspect="1"/>
          </p:cNvPicPr>
          <p:nvPr/>
        </p:nvPicPr>
        <p:blipFill rotWithShape="1">
          <a:blip r:embed="rId6"/>
          <a:srcRect l="21695" t="1006" r="66950" b="69817"/>
          <a:stretch/>
        </p:blipFill>
        <p:spPr>
          <a:xfrm>
            <a:off x="3193149" y="2318558"/>
            <a:ext cx="1118005" cy="1421986"/>
          </a:xfrm>
          <a:prstGeom prst="rect">
            <a:avLst/>
          </a:prstGeom>
        </p:spPr>
      </p:pic>
      <p:pic>
        <p:nvPicPr>
          <p:cNvPr id="17" name="Picture 16">
            <a:extLst>
              <a:ext uri="{FF2B5EF4-FFF2-40B4-BE49-F238E27FC236}">
                <a16:creationId xmlns:a16="http://schemas.microsoft.com/office/drawing/2014/main" id="{0EEDCF0C-7DC5-A7AE-EEAF-290257652145}"/>
              </a:ext>
            </a:extLst>
          </p:cNvPr>
          <p:cNvPicPr>
            <a:picLocks noChangeAspect="1"/>
          </p:cNvPicPr>
          <p:nvPr/>
        </p:nvPicPr>
        <p:blipFill rotWithShape="1">
          <a:blip r:embed="rId6"/>
          <a:srcRect l="33049" t="1006" r="57868" b="69817"/>
          <a:stretch/>
        </p:blipFill>
        <p:spPr>
          <a:xfrm>
            <a:off x="4791875" y="2321862"/>
            <a:ext cx="894405" cy="1421986"/>
          </a:xfrm>
          <a:prstGeom prst="rect">
            <a:avLst/>
          </a:prstGeom>
        </p:spPr>
      </p:pic>
      <p:pic>
        <p:nvPicPr>
          <p:cNvPr id="18" name="Picture 17">
            <a:extLst>
              <a:ext uri="{FF2B5EF4-FFF2-40B4-BE49-F238E27FC236}">
                <a16:creationId xmlns:a16="http://schemas.microsoft.com/office/drawing/2014/main" id="{E2A5410B-760D-8F90-960D-D3DDC7B4E473}"/>
              </a:ext>
            </a:extLst>
          </p:cNvPr>
          <p:cNvPicPr>
            <a:picLocks noChangeAspect="1"/>
          </p:cNvPicPr>
          <p:nvPr/>
        </p:nvPicPr>
        <p:blipFill rotWithShape="1">
          <a:blip r:embed="rId6"/>
          <a:srcRect l="53163" t="1006" r="35564" b="69817"/>
          <a:stretch/>
        </p:blipFill>
        <p:spPr>
          <a:xfrm>
            <a:off x="6060461" y="2321862"/>
            <a:ext cx="1110020" cy="1421986"/>
          </a:xfrm>
          <a:prstGeom prst="rect">
            <a:avLst/>
          </a:prstGeom>
        </p:spPr>
      </p:pic>
      <p:pic>
        <p:nvPicPr>
          <p:cNvPr id="19" name="Picture 18">
            <a:extLst>
              <a:ext uri="{FF2B5EF4-FFF2-40B4-BE49-F238E27FC236}">
                <a16:creationId xmlns:a16="http://schemas.microsoft.com/office/drawing/2014/main" id="{FE9431E2-9562-DFD8-BA2C-63C1E3D901D0}"/>
              </a:ext>
            </a:extLst>
          </p:cNvPr>
          <p:cNvPicPr>
            <a:picLocks noChangeAspect="1"/>
          </p:cNvPicPr>
          <p:nvPr/>
        </p:nvPicPr>
        <p:blipFill rotWithShape="1">
          <a:blip r:embed="rId6"/>
          <a:srcRect l="64643" t="1006" r="24003" b="69817"/>
          <a:stretch/>
        </p:blipFill>
        <p:spPr>
          <a:xfrm>
            <a:off x="7811039" y="2354703"/>
            <a:ext cx="1118005" cy="1421986"/>
          </a:xfrm>
          <a:prstGeom prst="rect">
            <a:avLst/>
          </a:prstGeom>
        </p:spPr>
      </p:pic>
      <p:pic>
        <p:nvPicPr>
          <p:cNvPr id="20" name="Picture 19">
            <a:extLst>
              <a:ext uri="{FF2B5EF4-FFF2-40B4-BE49-F238E27FC236}">
                <a16:creationId xmlns:a16="http://schemas.microsoft.com/office/drawing/2014/main" id="{E733E864-856B-1E34-116C-9561DE465488}"/>
              </a:ext>
            </a:extLst>
          </p:cNvPr>
          <p:cNvPicPr>
            <a:picLocks noChangeAspect="1"/>
          </p:cNvPicPr>
          <p:nvPr/>
        </p:nvPicPr>
        <p:blipFill rotWithShape="1">
          <a:blip r:embed="rId6"/>
          <a:srcRect l="74980" t="1006" r="14923" b="69817"/>
          <a:stretch/>
        </p:blipFill>
        <p:spPr>
          <a:xfrm>
            <a:off x="8826152" y="2321859"/>
            <a:ext cx="994227" cy="1421986"/>
          </a:xfrm>
          <a:prstGeom prst="rect">
            <a:avLst/>
          </a:prstGeom>
        </p:spPr>
      </p:pic>
      <p:pic>
        <p:nvPicPr>
          <p:cNvPr id="21" name="Picture 20">
            <a:extLst>
              <a:ext uri="{FF2B5EF4-FFF2-40B4-BE49-F238E27FC236}">
                <a16:creationId xmlns:a16="http://schemas.microsoft.com/office/drawing/2014/main" id="{0991A0ED-42AB-F8B8-208D-740270B6B43B}"/>
              </a:ext>
            </a:extLst>
          </p:cNvPr>
          <p:cNvPicPr>
            <a:picLocks noChangeAspect="1"/>
          </p:cNvPicPr>
          <p:nvPr/>
        </p:nvPicPr>
        <p:blipFill rotWithShape="1">
          <a:blip r:embed="rId6"/>
          <a:srcRect l="84902" t="1006" r="3825" b="69817"/>
          <a:stretch/>
        </p:blipFill>
        <p:spPr>
          <a:xfrm>
            <a:off x="10206796" y="2321859"/>
            <a:ext cx="1110021" cy="1421986"/>
          </a:xfrm>
          <a:prstGeom prst="rect">
            <a:avLst/>
          </a:prstGeom>
        </p:spPr>
      </p:pic>
      <p:sp>
        <p:nvSpPr>
          <p:cNvPr id="23" name="Scroll: Vertical 22">
            <a:extLst>
              <a:ext uri="{FF2B5EF4-FFF2-40B4-BE49-F238E27FC236}">
                <a16:creationId xmlns:a16="http://schemas.microsoft.com/office/drawing/2014/main" id="{D063910E-7C88-BFFF-0748-5C4A6D68CA5A}"/>
              </a:ext>
            </a:extLst>
          </p:cNvPr>
          <p:cNvSpPr/>
          <p:nvPr/>
        </p:nvSpPr>
        <p:spPr>
          <a:xfrm>
            <a:off x="4335807" y="2330724"/>
            <a:ext cx="415189" cy="1421986"/>
          </a:xfrm>
          <a:prstGeom prst="vertic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pic>
        <p:nvPicPr>
          <p:cNvPr id="45" name="Graphic 44" descr="Badge 1 with solid fill">
            <a:extLst>
              <a:ext uri="{FF2B5EF4-FFF2-40B4-BE49-F238E27FC236}">
                <a16:creationId xmlns:a16="http://schemas.microsoft.com/office/drawing/2014/main" id="{AB69D6F5-6E8F-D102-A53B-02D2D3C6B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65232" y="1872434"/>
            <a:ext cx="405137" cy="405137"/>
          </a:xfrm>
          <a:prstGeom prst="rect">
            <a:avLst/>
          </a:prstGeom>
        </p:spPr>
      </p:pic>
      <p:sp>
        <p:nvSpPr>
          <p:cNvPr id="59" name="Callout: Up Arrow 58">
            <a:extLst>
              <a:ext uri="{FF2B5EF4-FFF2-40B4-BE49-F238E27FC236}">
                <a16:creationId xmlns:a16="http://schemas.microsoft.com/office/drawing/2014/main" id="{5902B46B-D896-5681-76A7-4BA099DF0E8B}"/>
              </a:ext>
            </a:extLst>
          </p:cNvPr>
          <p:cNvSpPr/>
          <p:nvPr/>
        </p:nvSpPr>
        <p:spPr>
          <a:xfrm>
            <a:off x="3543468" y="3723622"/>
            <a:ext cx="1933079" cy="1752942"/>
          </a:xfrm>
          <a:prstGeom prst="upArrowCallout">
            <a:avLst>
              <a:gd name="adj1" fmla="val 12613"/>
              <a:gd name="adj2" fmla="val 12613"/>
              <a:gd name="adj3" fmla="val 25000"/>
              <a:gd name="adj4" fmla="val 6497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Year: 1</a:t>
            </a:r>
          </a:p>
          <a:p>
            <a:pPr algn="ctr"/>
            <a:r>
              <a:rPr lang="en-US" sz="1200" dirty="0"/>
              <a:t>Name: </a:t>
            </a:r>
            <a:r>
              <a:rPr lang="en-US" sz="1200" b="1" u="sng" dirty="0">
                <a:solidFill>
                  <a:schemeClr val="tx1"/>
                </a:solidFill>
              </a:rPr>
              <a:t>Planning Completion Payment (PCP)</a:t>
            </a:r>
          </a:p>
          <a:p>
            <a:pPr algn="ctr"/>
            <a:r>
              <a:rPr lang="en-US" sz="1200" dirty="0"/>
              <a:t>Deliverable: Ag ‘NRCS-VT CSP Classic Report’</a:t>
            </a:r>
          </a:p>
        </p:txBody>
      </p:sp>
      <p:sp>
        <p:nvSpPr>
          <p:cNvPr id="62" name="TextBox 61">
            <a:extLst>
              <a:ext uri="{FF2B5EF4-FFF2-40B4-BE49-F238E27FC236}">
                <a16:creationId xmlns:a16="http://schemas.microsoft.com/office/drawing/2014/main" id="{878EA419-21EE-3DFE-E1DD-02BB83816DB7}"/>
              </a:ext>
            </a:extLst>
          </p:cNvPr>
          <p:cNvSpPr txBox="1"/>
          <p:nvPr/>
        </p:nvSpPr>
        <p:spPr>
          <a:xfrm>
            <a:off x="4162325" y="1504892"/>
            <a:ext cx="806824" cy="369333"/>
          </a:xfrm>
          <a:prstGeom prst="rect">
            <a:avLst/>
          </a:prstGeom>
          <a:noFill/>
        </p:spPr>
        <p:txBody>
          <a:bodyPr wrap="square" rtlCol="0">
            <a:spAutoFit/>
          </a:bodyPr>
          <a:lstStyle/>
          <a:p>
            <a:pPr algn="ctr"/>
            <a:r>
              <a:rPr lang="en-US" dirty="0"/>
              <a:t>Year</a:t>
            </a:r>
          </a:p>
        </p:txBody>
      </p:sp>
      <p:cxnSp>
        <p:nvCxnSpPr>
          <p:cNvPr id="80" name="Straight Connector 79">
            <a:extLst>
              <a:ext uri="{FF2B5EF4-FFF2-40B4-BE49-F238E27FC236}">
                <a16:creationId xmlns:a16="http://schemas.microsoft.com/office/drawing/2014/main" id="{A5C5B31C-8F66-C2C2-ABE4-A9863B76E305}"/>
              </a:ext>
            </a:extLst>
          </p:cNvPr>
          <p:cNvCxnSpPr>
            <a:cxnSpLocks/>
          </p:cNvCxnSpPr>
          <p:nvPr/>
        </p:nvCxnSpPr>
        <p:spPr>
          <a:xfrm>
            <a:off x="4361973" y="1827867"/>
            <a:ext cx="408203" cy="1"/>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4F1EFEC6-0720-06EA-2D5E-BC673564EF77}"/>
              </a:ext>
            </a:extLst>
          </p:cNvPr>
          <p:cNvSpPr txBox="1"/>
          <p:nvPr/>
        </p:nvSpPr>
        <p:spPr>
          <a:xfrm>
            <a:off x="3679860" y="5607920"/>
            <a:ext cx="1671696" cy="646331"/>
          </a:xfrm>
          <a:prstGeom prst="rect">
            <a:avLst/>
          </a:prstGeom>
          <a:noFill/>
          <a:ln>
            <a:solidFill>
              <a:schemeClr val="tx1"/>
            </a:solidFill>
          </a:ln>
        </p:spPr>
        <p:txBody>
          <a:bodyPr wrap="square" rtlCol="0">
            <a:spAutoFit/>
          </a:bodyPr>
          <a:lstStyle/>
          <a:p>
            <a:pPr algn="ctr"/>
            <a:r>
              <a:rPr lang="en-US" b="1" dirty="0"/>
              <a:t>$2,000 Payment</a:t>
            </a:r>
          </a:p>
        </p:txBody>
      </p:sp>
      <p:pic>
        <p:nvPicPr>
          <p:cNvPr id="22" name="Graphic 21" descr="Meeting with solid fill">
            <a:extLst>
              <a:ext uri="{FF2B5EF4-FFF2-40B4-BE49-F238E27FC236}">
                <a16:creationId xmlns:a16="http://schemas.microsoft.com/office/drawing/2014/main" id="{D53DE001-7F8F-F3AC-A8C6-365377C7EF5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8731" y="4537596"/>
            <a:ext cx="1888899" cy="1888899"/>
          </a:xfrm>
          <a:prstGeom prst="rect">
            <a:avLst/>
          </a:prstGeom>
        </p:spPr>
      </p:pic>
      <p:pic>
        <p:nvPicPr>
          <p:cNvPr id="26" name="Graphic 25" descr="Agriculture with solid fill">
            <a:extLst>
              <a:ext uri="{FF2B5EF4-FFF2-40B4-BE49-F238E27FC236}">
                <a16:creationId xmlns:a16="http://schemas.microsoft.com/office/drawing/2014/main" id="{FFF929BC-4722-1621-56C6-0D669D78443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1758" y="5421296"/>
            <a:ext cx="814547" cy="814547"/>
          </a:xfrm>
          <a:prstGeom prst="rect">
            <a:avLst/>
          </a:prstGeom>
        </p:spPr>
      </p:pic>
      <p:sp>
        <p:nvSpPr>
          <p:cNvPr id="27" name="TextBox 26">
            <a:extLst>
              <a:ext uri="{FF2B5EF4-FFF2-40B4-BE49-F238E27FC236}">
                <a16:creationId xmlns:a16="http://schemas.microsoft.com/office/drawing/2014/main" id="{D819BE09-E3EB-1206-7186-2001360299E0}"/>
              </a:ext>
            </a:extLst>
          </p:cNvPr>
          <p:cNvSpPr txBox="1"/>
          <p:nvPr/>
        </p:nvSpPr>
        <p:spPr>
          <a:xfrm>
            <a:off x="447020" y="4345140"/>
            <a:ext cx="1933077" cy="584775"/>
          </a:xfrm>
          <a:prstGeom prst="rect">
            <a:avLst/>
          </a:prstGeom>
          <a:noFill/>
        </p:spPr>
        <p:txBody>
          <a:bodyPr wrap="square" rtlCol="0">
            <a:spAutoFit/>
          </a:bodyPr>
          <a:lstStyle/>
          <a:p>
            <a:pPr algn="ctr"/>
            <a:r>
              <a:rPr lang="en-US" sz="1600" dirty="0">
                <a:solidFill>
                  <a:schemeClr val="accent2">
                    <a:lumMod val="50000"/>
                  </a:schemeClr>
                </a:solidFill>
              </a:rPr>
              <a:t>Additional Technical Assistance – 1 FTE</a:t>
            </a:r>
          </a:p>
        </p:txBody>
      </p:sp>
      <p:sp>
        <p:nvSpPr>
          <p:cNvPr id="28" name="Rectangle 27">
            <a:extLst>
              <a:ext uri="{FF2B5EF4-FFF2-40B4-BE49-F238E27FC236}">
                <a16:creationId xmlns:a16="http://schemas.microsoft.com/office/drawing/2014/main" id="{C865ACFC-B6BD-1FE8-9F7E-90CFC3FF5B03}"/>
              </a:ext>
            </a:extLst>
          </p:cNvPr>
          <p:cNvSpPr/>
          <p:nvPr/>
        </p:nvSpPr>
        <p:spPr>
          <a:xfrm>
            <a:off x="447020" y="4356612"/>
            <a:ext cx="1871843" cy="1766282"/>
          </a:xfrm>
          <a:prstGeom prst="rect">
            <a:avLst/>
          </a:prstGeom>
          <a:noFill/>
          <a:ln w="38100">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30" name="Connector: Elbow 29">
            <a:extLst>
              <a:ext uri="{FF2B5EF4-FFF2-40B4-BE49-F238E27FC236}">
                <a16:creationId xmlns:a16="http://schemas.microsoft.com/office/drawing/2014/main" id="{7E147B93-6901-CCD6-379C-63BD2A093161}"/>
              </a:ext>
            </a:extLst>
          </p:cNvPr>
          <p:cNvCxnSpPr>
            <a:cxnSpLocks/>
            <a:stCxn id="28" idx="3"/>
            <a:endCxn id="16" idx="1"/>
          </p:cNvCxnSpPr>
          <p:nvPr/>
        </p:nvCxnSpPr>
        <p:spPr>
          <a:xfrm flipV="1">
            <a:off x="2318863" y="3029551"/>
            <a:ext cx="874286" cy="2210202"/>
          </a:xfrm>
          <a:prstGeom prst="bentConnector3">
            <a:avLst>
              <a:gd name="adj1" fmla="val 50000"/>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EBCF7326-C069-363A-E19C-AF5ECF846441}"/>
              </a:ext>
            </a:extLst>
          </p:cNvPr>
          <p:cNvCxnSpPr>
            <a:cxnSpLocks/>
            <a:stCxn id="28" idx="2"/>
            <a:endCxn id="18" idx="1"/>
          </p:cNvCxnSpPr>
          <p:nvPr/>
        </p:nvCxnSpPr>
        <p:spPr>
          <a:xfrm rot="5400000" flipH="1" flipV="1">
            <a:off x="2176681" y="2239115"/>
            <a:ext cx="3090039" cy="4677519"/>
          </a:xfrm>
          <a:prstGeom prst="bentConnector4">
            <a:avLst>
              <a:gd name="adj1" fmla="val -7398"/>
              <a:gd name="adj2" fmla="val 93544"/>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60405E78-91D0-1383-A72B-DAD61649447C}"/>
              </a:ext>
            </a:extLst>
          </p:cNvPr>
          <p:cNvCxnSpPr>
            <a:stCxn id="28" idx="2"/>
            <a:endCxn id="20" idx="2"/>
          </p:cNvCxnSpPr>
          <p:nvPr/>
        </p:nvCxnSpPr>
        <p:spPr>
          <a:xfrm rot="5400000" flipH="1" flipV="1">
            <a:off x="4163579" y="963208"/>
            <a:ext cx="2379049" cy="7940324"/>
          </a:xfrm>
          <a:prstGeom prst="bentConnector3">
            <a:avLst>
              <a:gd name="adj1" fmla="val -9609"/>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C8C717D1-916E-AB3D-C230-E11C02B8A044}"/>
              </a:ext>
            </a:extLst>
          </p:cNvPr>
          <p:cNvCxnSpPr>
            <a:stCxn id="28" idx="1"/>
            <a:endCxn id="14" idx="1"/>
          </p:cNvCxnSpPr>
          <p:nvPr/>
        </p:nvCxnSpPr>
        <p:spPr>
          <a:xfrm rot="10800000">
            <a:off x="372036" y="3032857"/>
            <a:ext cx="74984" cy="2206896"/>
          </a:xfrm>
          <a:prstGeom prst="bentConnector3">
            <a:avLst>
              <a:gd name="adj1" fmla="val 404865"/>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7A5722D-0C81-1C72-2F52-0083EFA8CBE1}"/>
              </a:ext>
            </a:extLst>
          </p:cNvPr>
          <p:cNvSpPr/>
          <p:nvPr/>
        </p:nvSpPr>
        <p:spPr>
          <a:xfrm>
            <a:off x="563651" y="834828"/>
            <a:ext cx="8562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NRCS EQIP</a:t>
            </a:r>
          </a:p>
        </p:txBody>
      </p:sp>
      <p:sp>
        <p:nvSpPr>
          <p:cNvPr id="12" name="Rectangle 11">
            <a:extLst>
              <a:ext uri="{FF2B5EF4-FFF2-40B4-BE49-F238E27FC236}">
                <a16:creationId xmlns:a16="http://schemas.microsoft.com/office/drawing/2014/main" id="{2F533257-6B35-052D-F630-4A06AC803682}"/>
              </a:ext>
            </a:extLst>
          </p:cNvPr>
          <p:cNvSpPr/>
          <p:nvPr/>
        </p:nvSpPr>
        <p:spPr>
          <a:xfrm>
            <a:off x="1663031" y="834828"/>
            <a:ext cx="9315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VAAFM FAP</a:t>
            </a:r>
          </a:p>
        </p:txBody>
      </p:sp>
      <p:sp>
        <p:nvSpPr>
          <p:cNvPr id="13" name="Rectangle 12">
            <a:extLst>
              <a:ext uri="{FF2B5EF4-FFF2-40B4-BE49-F238E27FC236}">
                <a16:creationId xmlns:a16="http://schemas.microsoft.com/office/drawing/2014/main" id="{6C16EC3F-A0F3-C463-2E06-85A7ABBE34A1}"/>
              </a:ext>
            </a:extLst>
          </p:cNvPr>
          <p:cNvSpPr/>
          <p:nvPr/>
        </p:nvSpPr>
        <p:spPr>
          <a:xfrm>
            <a:off x="2781036" y="863852"/>
            <a:ext cx="1313246"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Other TA / FA Program</a:t>
            </a:r>
          </a:p>
        </p:txBody>
      </p:sp>
      <p:sp>
        <p:nvSpPr>
          <p:cNvPr id="25" name="Rectangle 24">
            <a:extLst>
              <a:ext uri="{FF2B5EF4-FFF2-40B4-BE49-F238E27FC236}">
                <a16:creationId xmlns:a16="http://schemas.microsoft.com/office/drawing/2014/main" id="{8D058B84-C985-CFC5-1953-DA9F68ACC5CD}"/>
              </a:ext>
            </a:extLst>
          </p:cNvPr>
          <p:cNvSpPr/>
          <p:nvPr/>
        </p:nvSpPr>
        <p:spPr>
          <a:xfrm>
            <a:off x="4233371" y="1504892"/>
            <a:ext cx="671101" cy="772679"/>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29" name="Arrow: Right 28">
            <a:extLst>
              <a:ext uri="{FF2B5EF4-FFF2-40B4-BE49-F238E27FC236}">
                <a16:creationId xmlns:a16="http://schemas.microsoft.com/office/drawing/2014/main" id="{F9D24F2A-F52B-15E8-1523-88ADF6EDB3B7}"/>
              </a:ext>
            </a:extLst>
          </p:cNvPr>
          <p:cNvSpPr/>
          <p:nvPr/>
        </p:nvSpPr>
        <p:spPr>
          <a:xfrm rot="10800000">
            <a:off x="3511635" y="1682428"/>
            <a:ext cx="671101" cy="30908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32" name="Connector: Elbow 31">
            <a:extLst>
              <a:ext uri="{FF2B5EF4-FFF2-40B4-BE49-F238E27FC236}">
                <a16:creationId xmlns:a16="http://schemas.microsoft.com/office/drawing/2014/main" id="{26544BA8-0CB3-514B-8022-133D6C9823FB}"/>
              </a:ext>
            </a:extLst>
          </p:cNvPr>
          <p:cNvCxnSpPr>
            <a:cxnSpLocks/>
            <a:stCxn id="29" idx="2"/>
            <a:endCxn id="13" idx="2"/>
          </p:cNvCxnSpPr>
          <p:nvPr/>
        </p:nvCxnSpPr>
        <p:spPr>
          <a:xfrm rot="16200000" flipV="1">
            <a:off x="3409329" y="1425582"/>
            <a:ext cx="285177" cy="228516"/>
          </a:xfrm>
          <a:prstGeom prst="bentConnector3">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5" name="Connector: Elbow 34">
            <a:extLst>
              <a:ext uri="{FF2B5EF4-FFF2-40B4-BE49-F238E27FC236}">
                <a16:creationId xmlns:a16="http://schemas.microsoft.com/office/drawing/2014/main" id="{00E62BEC-DB4F-17F2-DBEB-5AA1CC0D0C45}"/>
              </a:ext>
            </a:extLst>
          </p:cNvPr>
          <p:cNvCxnSpPr>
            <a:stCxn id="29" idx="3"/>
            <a:endCxn id="12" idx="2"/>
          </p:cNvCxnSpPr>
          <p:nvPr/>
        </p:nvCxnSpPr>
        <p:spPr>
          <a:xfrm rot="10800000">
            <a:off x="2128789" y="1368228"/>
            <a:ext cx="1382847" cy="468741"/>
          </a:xfrm>
          <a:prstGeom prst="bentConnector2">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7" name="Connector: Elbow 36">
            <a:extLst>
              <a:ext uri="{FF2B5EF4-FFF2-40B4-BE49-F238E27FC236}">
                <a16:creationId xmlns:a16="http://schemas.microsoft.com/office/drawing/2014/main" id="{269D451E-FFBB-25D6-EFB8-0D8EFA4108A5}"/>
              </a:ext>
            </a:extLst>
          </p:cNvPr>
          <p:cNvCxnSpPr>
            <a:stCxn id="29" idx="0"/>
            <a:endCxn id="11" idx="2"/>
          </p:cNvCxnSpPr>
          <p:nvPr/>
        </p:nvCxnSpPr>
        <p:spPr>
          <a:xfrm rot="5400000" flipH="1">
            <a:off x="2017326" y="342660"/>
            <a:ext cx="623281" cy="2674417"/>
          </a:xfrm>
          <a:prstGeom prst="bentConnector3">
            <a:avLst>
              <a:gd name="adj1" fmla="val -22294"/>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9347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64C2F9-F46C-4A94-AF67-C52C15816B70}"/>
              </a:ext>
            </a:extLst>
          </p:cNvPr>
          <p:cNvSpPr txBox="1"/>
          <p:nvPr/>
        </p:nvSpPr>
        <p:spPr>
          <a:xfrm>
            <a:off x="0" y="205721"/>
            <a:ext cx="12191999" cy="492443"/>
          </a:xfrm>
          <a:prstGeom prst="rect">
            <a:avLst/>
          </a:prstGeom>
          <a:gradFill>
            <a:gsLst>
              <a:gs pos="0">
                <a:srgbClr val="017801"/>
              </a:gs>
              <a:gs pos="100000">
                <a:srgbClr val="017801">
                  <a:alpha val="0"/>
                </a:srgbClr>
              </a:gs>
            </a:gsLst>
            <a:lin ang="0" scaled="0"/>
          </a:gradFill>
        </p:spPr>
        <p:txBody>
          <a:bodyPr wrap="square" lIns="457200" tIns="91440" bIns="91440" rtlCol="0">
            <a:spAutoFit/>
          </a:bodyPr>
          <a:lstStyle/>
          <a:p>
            <a:r>
              <a:rPr lang="en-US" sz="2000" dirty="0">
                <a:solidFill>
                  <a:schemeClr val="bg1"/>
                </a:solidFill>
              </a:rPr>
              <a:t>PES Working Group Proposed CSP Payment &amp; TA Interventions</a:t>
            </a:r>
          </a:p>
        </p:txBody>
      </p:sp>
      <p:pic>
        <p:nvPicPr>
          <p:cNvPr id="4" name="Picture 3">
            <a:extLst>
              <a:ext uri="{FF2B5EF4-FFF2-40B4-BE49-F238E27FC236}">
                <a16:creationId xmlns:a16="http://schemas.microsoft.com/office/drawing/2014/main" id="{98CD8BF4-7C23-4366-93C9-AF722709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1621" y="188572"/>
            <a:ext cx="2417358" cy="678323"/>
          </a:xfrm>
          <a:prstGeom prst="rect">
            <a:avLst/>
          </a:prstGeom>
        </p:spPr>
      </p:pic>
      <p:sp>
        <p:nvSpPr>
          <p:cNvPr id="6" name="TextBox 5">
            <a:extLst>
              <a:ext uri="{FF2B5EF4-FFF2-40B4-BE49-F238E27FC236}">
                <a16:creationId xmlns:a16="http://schemas.microsoft.com/office/drawing/2014/main" id="{37590617-74EA-4987-80EA-3D2122C94CE7}"/>
              </a:ext>
            </a:extLst>
          </p:cNvPr>
          <p:cNvSpPr txBox="1"/>
          <p:nvPr/>
        </p:nvSpPr>
        <p:spPr>
          <a:xfrm>
            <a:off x="142825" y="6449986"/>
            <a:ext cx="8165614" cy="461665"/>
          </a:xfrm>
          <a:prstGeom prst="rect">
            <a:avLst/>
          </a:prstGeom>
          <a:noFill/>
        </p:spPr>
        <p:txBody>
          <a:bodyPr wrap="square" rtlCol="0">
            <a:spAutoFit/>
          </a:bodyPr>
          <a:lstStyle/>
          <a:p>
            <a:r>
              <a:rPr lang="en-US" sz="1200" dirty="0"/>
              <a:t>Illustration From: </a:t>
            </a:r>
            <a:r>
              <a:rPr lang="en-US" sz="1200" dirty="0">
                <a:hlinkClick r:id="rId4"/>
              </a:rPr>
              <a:t>https://sustainableagriculture.net/wp-content/uploads/2020/11/CSP-2020-draft3-interactive-1-1.pdf</a:t>
            </a:r>
            <a:endParaRPr lang="en-US" sz="1200" dirty="0"/>
          </a:p>
          <a:p>
            <a:r>
              <a:rPr lang="en-US" sz="1200" dirty="0"/>
              <a:t>Photo From: </a:t>
            </a:r>
            <a:r>
              <a:rPr lang="en-US" sz="1200" dirty="0">
                <a:hlinkClick r:id="rId5"/>
              </a:rPr>
              <a:t>https://www.nrcs.usda.gov/getting-assistance/conservation-technical-assistance</a:t>
            </a:r>
            <a:r>
              <a:rPr lang="en-US" sz="1200" dirty="0"/>
              <a:t>    </a:t>
            </a:r>
          </a:p>
        </p:txBody>
      </p:sp>
      <p:pic>
        <p:nvPicPr>
          <p:cNvPr id="14" name="Picture 13">
            <a:extLst>
              <a:ext uri="{FF2B5EF4-FFF2-40B4-BE49-F238E27FC236}">
                <a16:creationId xmlns:a16="http://schemas.microsoft.com/office/drawing/2014/main" id="{92CD12E3-96C4-9811-015F-2883618DE5BF}"/>
              </a:ext>
            </a:extLst>
          </p:cNvPr>
          <p:cNvPicPr>
            <a:picLocks noChangeAspect="1"/>
          </p:cNvPicPr>
          <p:nvPr/>
        </p:nvPicPr>
        <p:blipFill rotWithShape="1">
          <a:blip r:embed="rId6"/>
          <a:srcRect t="1006" r="89903" b="69817"/>
          <a:stretch/>
        </p:blipFill>
        <p:spPr>
          <a:xfrm>
            <a:off x="372036" y="2321864"/>
            <a:ext cx="994227" cy="1421986"/>
          </a:xfrm>
          <a:prstGeom prst="rect">
            <a:avLst/>
          </a:prstGeom>
        </p:spPr>
      </p:pic>
      <p:pic>
        <p:nvPicPr>
          <p:cNvPr id="15" name="Picture 14">
            <a:extLst>
              <a:ext uri="{FF2B5EF4-FFF2-40B4-BE49-F238E27FC236}">
                <a16:creationId xmlns:a16="http://schemas.microsoft.com/office/drawing/2014/main" id="{E76A77D8-A5A6-D53A-C2E4-63063E43C585}"/>
              </a:ext>
            </a:extLst>
          </p:cNvPr>
          <p:cNvPicPr>
            <a:picLocks noChangeAspect="1"/>
          </p:cNvPicPr>
          <p:nvPr/>
        </p:nvPicPr>
        <p:blipFill rotWithShape="1">
          <a:blip r:embed="rId6"/>
          <a:srcRect l="9854" t="1006" r="78791" b="69817"/>
          <a:stretch/>
        </p:blipFill>
        <p:spPr>
          <a:xfrm>
            <a:off x="1663031" y="2321863"/>
            <a:ext cx="1118005" cy="1421986"/>
          </a:xfrm>
          <a:prstGeom prst="rect">
            <a:avLst/>
          </a:prstGeom>
        </p:spPr>
      </p:pic>
      <p:pic>
        <p:nvPicPr>
          <p:cNvPr id="16" name="Picture 15">
            <a:extLst>
              <a:ext uri="{FF2B5EF4-FFF2-40B4-BE49-F238E27FC236}">
                <a16:creationId xmlns:a16="http://schemas.microsoft.com/office/drawing/2014/main" id="{0CC211B0-42A0-6DC0-B1DB-2ACD788E19F7}"/>
              </a:ext>
            </a:extLst>
          </p:cNvPr>
          <p:cNvPicPr>
            <a:picLocks noChangeAspect="1"/>
          </p:cNvPicPr>
          <p:nvPr/>
        </p:nvPicPr>
        <p:blipFill rotWithShape="1">
          <a:blip r:embed="rId6"/>
          <a:srcRect l="21695" t="1006" r="66950" b="69817"/>
          <a:stretch/>
        </p:blipFill>
        <p:spPr>
          <a:xfrm>
            <a:off x="3193149" y="2318558"/>
            <a:ext cx="1118005" cy="1421986"/>
          </a:xfrm>
          <a:prstGeom prst="rect">
            <a:avLst/>
          </a:prstGeom>
        </p:spPr>
      </p:pic>
      <p:pic>
        <p:nvPicPr>
          <p:cNvPr id="17" name="Picture 16">
            <a:extLst>
              <a:ext uri="{FF2B5EF4-FFF2-40B4-BE49-F238E27FC236}">
                <a16:creationId xmlns:a16="http://schemas.microsoft.com/office/drawing/2014/main" id="{0EEDCF0C-7DC5-A7AE-EEAF-290257652145}"/>
              </a:ext>
            </a:extLst>
          </p:cNvPr>
          <p:cNvPicPr>
            <a:picLocks noChangeAspect="1"/>
          </p:cNvPicPr>
          <p:nvPr/>
        </p:nvPicPr>
        <p:blipFill rotWithShape="1">
          <a:blip r:embed="rId6"/>
          <a:srcRect l="33049" t="1006" r="57868" b="69817"/>
          <a:stretch/>
        </p:blipFill>
        <p:spPr>
          <a:xfrm>
            <a:off x="4791875" y="2321862"/>
            <a:ext cx="894405" cy="1421986"/>
          </a:xfrm>
          <a:prstGeom prst="rect">
            <a:avLst/>
          </a:prstGeom>
        </p:spPr>
      </p:pic>
      <p:pic>
        <p:nvPicPr>
          <p:cNvPr id="18" name="Picture 17">
            <a:extLst>
              <a:ext uri="{FF2B5EF4-FFF2-40B4-BE49-F238E27FC236}">
                <a16:creationId xmlns:a16="http://schemas.microsoft.com/office/drawing/2014/main" id="{E2A5410B-760D-8F90-960D-D3DDC7B4E473}"/>
              </a:ext>
            </a:extLst>
          </p:cNvPr>
          <p:cNvPicPr>
            <a:picLocks noChangeAspect="1"/>
          </p:cNvPicPr>
          <p:nvPr/>
        </p:nvPicPr>
        <p:blipFill rotWithShape="1">
          <a:blip r:embed="rId6"/>
          <a:srcRect l="53163" t="1006" r="35564" b="69817"/>
          <a:stretch/>
        </p:blipFill>
        <p:spPr>
          <a:xfrm>
            <a:off x="6060461" y="2321862"/>
            <a:ext cx="1110020" cy="1421986"/>
          </a:xfrm>
          <a:prstGeom prst="rect">
            <a:avLst/>
          </a:prstGeom>
        </p:spPr>
      </p:pic>
      <p:pic>
        <p:nvPicPr>
          <p:cNvPr id="19" name="Picture 18">
            <a:extLst>
              <a:ext uri="{FF2B5EF4-FFF2-40B4-BE49-F238E27FC236}">
                <a16:creationId xmlns:a16="http://schemas.microsoft.com/office/drawing/2014/main" id="{FE9431E2-9562-DFD8-BA2C-63C1E3D901D0}"/>
              </a:ext>
            </a:extLst>
          </p:cNvPr>
          <p:cNvPicPr>
            <a:picLocks noChangeAspect="1"/>
          </p:cNvPicPr>
          <p:nvPr/>
        </p:nvPicPr>
        <p:blipFill rotWithShape="1">
          <a:blip r:embed="rId6"/>
          <a:srcRect l="64643" t="1006" r="24003" b="69817"/>
          <a:stretch/>
        </p:blipFill>
        <p:spPr>
          <a:xfrm>
            <a:off x="7811039" y="2354703"/>
            <a:ext cx="1118005" cy="1421986"/>
          </a:xfrm>
          <a:prstGeom prst="rect">
            <a:avLst/>
          </a:prstGeom>
        </p:spPr>
      </p:pic>
      <p:pic>
        <p:nvPicPr>
          <p:cNvPr id="20" name="Picture 19">
            <a:extLst>
              <a:ext uri="{FF2B5EF4-FFF2-40B4-BE49-F238E27FC236}">
                <a16:creationId xmlns:a16="http://schemas.microsoft.com/office/drawing/2014/main" id="{E733E864-856B-1E34-116C-9561DE465488}"/>
              </a:ext>
            </a:extLst>
          </p:cNvPr>
          <p:cNvPicPr>
            <a:picLocks noChangeAspect="1"/>
          </p:cNvPicPr>
          <p:nvPr/>
        </p:nvPicPr>
        <p:blipFill rotWithShape="1">
          <a:blip r:embed="rId6"/>
          <a:srcRect l="74980" t="1006" r="14923" b="69817"/>
          <a:stretch/>
        </p:blipFill>
        <p:spPr>
          <a:xfrm>
            <a:off x="8826152" y="2321859"/>
            <a:ext cx="994227" cy="1421986"/>
          </a:xfrm>
          <a:prstGeom prst="rect">
            <a:avLst/>
          </a:prstGeom>
        </p:spPr>
      </p:pic>
      <p:pic>
        <p:nvPicPr>
          <p:cNvPr id="21" name="Picture 20">
            <a:extLst>
              <a:ext uri="{FF2B5EF4-FFF2-40B4-BE49-F238E27FC236}">
                <a16:creationId xmlns:a16="http://schemas.microsoft.com/office/drawing/2014/main" id="{0991A0ED-42AB-F8B8-208D-740270B6B43B}"/>
              </a:ext>
            </a:extLst>
          </p:cNvPr>
          <p:cNvPicPr>
            <a:picLocks noChangeAspect="1"/>
          </p:cNvPicPr>
          <p:nvPr/>
        </p:nvPicPr>
        <p:blipFill rotWithShape="1">
          <a:blip r:embed="rId6"/>
          <a:srcRect l="84902" t="1006" r="3825" b="69817"/>
          <a:stretch/>
        </p:blipFill>
        <p:spPr>
          <a:xfrm>
            <a:off x="10206796" y="2321859"/>
            <a:ext cx="1110021" cy="1421986"/>
          </a:xfrm>
          <a:prstGeom prst="rect">
            <a:avLst/>
          </a:prstGeom>
        </p:spPr>
      </p:pic>
      <p:sp>
        <p:nvSpPr>
          <p:cNvPr id="23" name="Scroll: Vertical 22">
            <a:extLst>
              <a:ext uri="{FF2B5EF4-FFF2-40B4-BE49-F238E27FC236}">
                <a16:creationId xmlns:a16="http://schemas.microsoft.com/office/drawing/2014/main" id="{D063910E-7C88-BFFF-0748-5C4A6D68CA5A}"/>
              </a:ext>
            </a:extLst>
          </p:cNvPr>
          <p:cNvSpPr/>
          <p:nvPr/>
        </p:nvSpPr>
        <p:spPr>
          <a:xfrm>
            <a:off x="4335807" y="2330724"/>
            <a:ext cx="415189" cy="1421986"/>
          </a:xfrm>
          <a:prstGeom prst="verticalScroll">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4" name="Scroll: Vertical 23">
            <a:extLst>
              <a:ext uri="{FF2B5EF4-FFF2-40B4-BE49-F238E27FC236}">
                <a16:creationId xmlns:a16="http://schemas.microsoft.com/office/drawing/2014/main" id="{8540A45D-0ADB-DC95-56CC-5299F437AB4E}"/>
              </a:ext>
            </a:extLst>
          </p:cNvPr>
          <p:cNvSpPr/>
          <p:nvPr/>
        </p:nvSpPr>
        <p:spPr>
          <a:xfrm>
            <a:off x="7181073" y="2321859"/>
            <a:ext cx="390552" cy="1421986"/>
          </a:xfrm>
          <a:prstGeom prst="verticalScroll">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45" name="Graphic 44" descr="Badge 1 with solid fill">
            <a:extLst>
              <a:ext uri="{FF2B5EF4-FFF2-40B4-BE49-F238E27FC236}">
                <a16:creationId xmlns:a16="http://schemas.microsoft.com/office/drawing/2014/main" id="{AB69D6F5-6E8F-D102-A53B-02D2D3C6B30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65232" y="1872434"/>
            <a:ext cx="405137" cy="405137"/>
          </a:xfrm>
          <a:prstGeom prst="rect">
            <a:avLst/>
          </a:prstGeom>
        </p:spPr>
      </p:pic>
      <p:pic>
        <p:nvPicPr>
          <p:cNvPr id="46" name="Graphic 45" descr="Badge 1 with solid fill">
            <a:extLst>
              <a:ext uri="{FF2B5EF4-FFF2-40B4-BE49-F238E27FC236}">
                <a16:creationId xmlns:a16="http://schemas.microsoft.com/office/drawing/2014/main" id="{9673E20C-711E-0555-E120-65F32D10CFE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72108" y="1924509"/>
            <a:ext cx="390552" cy="390552"/>
          </a:xfrm>
          <a:prstGeom prst="rect">
            <a:avLst/>
          </a:prstGeom>
        </p:spPr>
      </p:pic>
      <p:sp>
        <p:nvSpPr>
          <p:cNvPr id="59" name="Callout: Up Arrow 58">
            <a:extLst>
              <a:ext uri="{FF2B5EF4-FFF2-40B4-BE49-F238E27FC236}">
                <a16:creationId xmlns:a16="http://schemas.microsoft.com/office/drawing/2014/main" id="{5902B46B-D896-5681-76A7-4BA099DF0E8B}"/>
              </a:ext>
            </a:extLst>
          </p:cNvPr>
          <p:cNvSpPr/>
          <p:nvPr/>
        </p:nvSpPr>
        <p:spPr>
          <a:xfrm>
            <a:off x="3543468" y="3723622"/>
            <a:ext cx="1933079" cy="1752942"/>
          </a:xfrm>
          <a:prstGeom prst="upArrowCallout">
            <a:avLst>
              <a:gd name="adj1" fmla="val 12613"/>
              <a:gd name="adj2" fmla="val 12613"/>
              <a:gd name="adj3" fmla="val 25000"/>
              <a:gd name="adj4" fmla="val 64977"/>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200" dirty="0"/>
              <a:t>Year: 1</a:t>
            </a:r>
          </a:p>
          <a:p>
            <a:pPr algn="ctr"/>
            <a:r>
              <a:rPr lang="en-US" sz="1200" dirty="0"/>
              <a:t>Name: </a:t>
            </a:r>
            <a:r>
              <a:rPr lang="en-US" sz="1200" b="1" u="sng" dirty="0">
                <a:solidFill>
                  <a:schemeClr val="tx1"/>
                </a:solidFill>
              </a:rPr>
              <a:t>Planning Completion Payment (PCP)</a:t>
            </a:r>
          </a:p>
          <a:p>
            <a:pPr algn="ctr"/>
            <a:r>
              <a:rPr lang="en-US" sz="1200" dirty="0"/>
              <a:t>Deliverable: Ag ‘NRCS-VT CSP Classic Report’</a:t>
            </a:r>
          </a:p>
        </p:txBody>
      </p:sp>
      <p:sp>
        <p:nvSpPr>
          <p:cNvPr id="60" name="Callout: Up Arrow 59">
            <a:extLst>
              <a:ext uri="{FF2B5EF4-FFF2-40B4-BE49-F238E27FC236}">
                <a16:creationId xmlns:a16="http://schemas.microsoft.com/office/drawing/2014/main" id="{2BBA587A-23DB-2E57-4385-AFCDA06301E0}"/>
              </a:ext>
            </a:extLst>
          </p:cNvPr>
          <p:cNvSpPr/>
          <p:nvPr/>
        </p:nvSpPr>
        <p:spPr>
          <a:xfrm>
            <a:off x="6363162" y="3676969"/>
            <a:ext cx="1992947" cy="1815384"/>
          </a:xfrm>
          <a:prstGeom prst="upArrowCallout">
            <a:avLst>
              <a:gd name="adj1" fmla="val 12613"/>
              <a:gd name="adj2" fmla="val 12613"/>
              <a:gd name="adj3" fmla="val 25000"/>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200" dirty="0"/>
              <a:t>Year: 1</a:t>
            </a:r>
          </a:p>
          <a:p>
            <a:pPr algn="ctr"/>
            <a:r>
              <a:rPr lang="en-US" sz="1200" dirty="0"/>
              <a:t>Name: </a:t>
            </a:r>
            <a:r>
              <a:rPr lang="en-US" sz="1200" b="1" u="sng" dirty="0">
                <a:solidFill>
                  <a:schemeClr val="tx1"/>
                </a:solidFill>
              </a:rPr>
              <a:t>Contract Incentive Payment (CIP)</a:t>
            </a:r>
          </a:p>
          <a:p>
            <a:pPr algn="ctr"/>
            <a:r>
              <a:rPr lang="en-US" sz="1200" dirty="0"/>
              <a:t>Deliverable: Obligated NRCS-CPA-1155 Form</a:t>
            </a:r>
          </a:p>
        </p:txBody>
      </p:sp>
      <p:sp>
        <p:nvSpPr>
          <p:cNvPr id="62" name="TextBox 61">
            <a:extLst>
              <a:ext uri="{FF2B5EF4-FFF2-40B4-BE49-F238E27FC236}">
                <a16:creationId xmlns:a16="http://schemas.microsoft.com/office/drawing/2014/main" id="{878EA419-21EE-3DFE-E1DD-02BB83816DB7}"/>
              </a:ext>
            </a:extLst>
          </p:cNvPr>
          <p:cNvSpPr txBox="1"/>
          <p:nvPr/>
        </p:nvSpPr>
        <p:spPr>
          <a:xfrm>
            <a:off x="4162325" y="1504892"/>
            <a:ext cx="806824" cy="369333"/>
          </a:xfrm>
          <a:prstGeom prst="rect">
            <a:avLst/>
          </a:prstGeom>
          <a:noFill/>
        </p:spPr>
        <p:txBody>
          <a:bodyPr wrap="square" rtlCol="0">
            <a:spAutoFit/>
          </a:bodyPr>
          <a:lstStyle/>
          <a:p>
            <a:pPr algn="ctr"/>
            <a:r>
              <a:rPr lang="en-US" dirty="0"/>
              <a:t>Year</a:t>
            </a:r>
          </a:p>
        </p:txBody>
      </p:sp>
      <p:sp>
        <p:nvSpPr>
          <p:cNvPr id="78" name="TextBox 77">
            <a:extLst>
              <a:ext uri="{FF2B5EF4-FFF2-40B4-BE49-F238E27FC236}">
                <a16:creationId xmlns:a16="http://schemas.microsoft.com/office/drawing/2014/main" id="{56248901-31DB-B496-B60C-574EA4191D03}"/>
              </a:ext>
            </a:extLst>
          </p:cNvPr>
          <p:cNvSpPr txBox="1"/>
          <p:nvPr/>
        </p:nvSpPr>
        <p:spPr>
          <a:xfrm>
            <a:off x="6987909" y="1626005"/>
            <a:ext cx="718719" cy="369332"/>
          </a:xfrm>
          <a:prstGeom prst="rect">
            <a:avLst/>
          </a:prstGeom>
          <a:noFill/>
        </p:spPr>
        <p:txBody>
          <a:bodyPr wrap="square" rtlCol="0">
            <a:spAutoFit/>
          </a:bodyPr>
          <a:lstStyle/>
          <a:p>
            <a:pPr algn="ctr"/>
            <a:r>
              <a:rPr lang="en-US" dirty="0"/>
              <a:t>Year</a:t>
            </a:r>
          </a:p>
        </p:txBody>
      </p:sp>
      <p:cxnSp>
        <p:nvCxnSpPr>
          <p:cNvPr id="80" name="Straight Connector 79">
            <a:extLst>
              <a:ext uri="{FF2B5EF4-FFF2-40B4-BE49-F238E27FC236}">
                <a16:creationId xmlns:a16="http://schemas.microsoft.com/office/drawing/2014/main" id="{A5C5B31C-8F66-C2C2-ABE4-A9863B76E305}"/>
              </a:ext>
            </a:extLst>
          </p:cNvPr>
          <p:cNvCxnSpPr>
            <a:cxnSpLocks/>
          </p:cNvCxnSpPr>
          <p:nvPr/>
        </p:nvCxnSpPr>
        <p:spPr>
          <a:xfrm>
            <a:off x="4361973" y="1827867"/>
            <a:ext cx="408203" cy="1"/>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a:extLst>
              <a:ext uri="{FF2B5EF4-FFF2-40B4-BE49-F238E27FC236}">
                <a16:creationId xmlns:a16="http://schemas.microsoft.com/office/drawing/2014/main" id="{E6EBA465-4107-2987-EEA0-172D096EDFE6}"/>
              </a:ext>
            </a:extLst>
          </p:cNvPr>
          <p:cNvCxnSpPr>
            <a:cxnSpLocks/>
          </p:cNvCxnSpPr>
          <p:nvPr/>
        </p:nvCxnSpPr>
        <p:spPr>
          <a:xfrm>
            <a:off x="7151697" y="1931578"/>
            <a:ext cx="408203" cy="1"/>
          </a:xfrm>
          <a:prstGeom prst="line">
            <a:avLst/>
          </a:prstGeom>
        </p:spPr>
        <p:style>
          <a:lnRef idx="1">
            <a:schemeClr val="dk1"/>
          </a:lnRef>
          <a:fillRef idx="0">
            <a:schemeClr val="dk1"/>
          </a:fillRef>
          <a:effectRef idx="0">
            <a:schemeClr val="dk1"/>
          </a:effectRef>
          <a:fontRef idx="minor">
            <a:schemeClr val="tx1"/>
          </a:fontRef>
        </p:style>
      </p:cxnSp>
      <p:sp>
        <p:nvSpPr>
          <p:cNvPr id="5" name="TextBox 4">
            <a:extLst>
              <a:ext uri="{FF2B5EF4-FFF2-40B4-BE49-F238E27FC236}">
                <a16:creationId xmlns:a16="http://schemas.microsoft.com/office/drawing/2014/main" id="{4F1EFEC6-0720-06EA-2D5E-BC673564EF77}"/>
              </a:ext>
            </a:extLst>
          </p:cNvPr>
          <p:cNvSpPr txBox="1"/>
          <p:nvPr/>
        </p:nvSpPr>
        <p:spPr>
          <a:xfrm>
            <a:off x="3679860" y="5607920"/>
            <a:ext cx="1671696" cy="646331"/>
          </a:xfrm>
          <a:prstGeom prst="rect">
            <a:avLst/>
          </a:prstGeom>
          <a:noFill/>
          <a:ln>
            <a:solidFill>
              <a:schemeClr val="tx1"/>
            </a:solidFill>
          </a:ln>
        </p:spPr>
        <p:txBody>
          <a:bodyPr wrap="square" rtlCol="0">
            <a:spAutoFit/>
          </a:bodyPr>
          <a:lstStyle/>
          <a:p>
            <a:pPr algn="ctr"/>
            <a:r>
              <a:rPr lang="en-US" b="1" dirty="0"/>
              <a:t>$2,000 Payment</a:t>
            </a:r>
          </a:p>
        </p:txBody>
      </p:sp>
      <p:sp>
        <p:nvSpPr>
          <p:cNvPr id="7" name="TextBox 6">
            <a:extLst>
              <a:ext uri="{FF2B5EF4-FFF2-40B4-BE49-F238E27FC236}">
                <a16:creationId xmlns:a16="http://schemas.microsoft.com/office/drawing/2014/main" id="{CCD16A33-DDF4-0F1E-DDB6-03E0F7847972}"/>
              </a:ext>
            </a:extLst>
          </p:cNvPr>
          <p:cNvSpPr txBox="1"/>
          <p:nvPr/>
        </p:nvSpPr>
        <p:spPr>
          <a:xfrm>
            <a:off x="6069031" y="5589512"/>
            <a:ext cx="2765692" cy="646331"/>
          </a:xfrm>
          <a:prstGeom prst="rect">
            <a:avLst/>
          </a:prstGeom>
          <a:noFill/>
          <a:ln>
            <a:solidFill>
              <a:schemeClr val="tx1"/>
            </a:solidFill>
          </a:ln>
        </p:spPr>
        <p:txBody>
          <a:bodyPr wrap="square" rtlCol="0">
            <a:spAutoFit/>
          </a:bodyPr>
          <a:lstStyle/>
          <a:p>
            <a:pPr algn="ctr"/>
            <a:r>
              <a:rPr lang="en-US" b="1" dirty="0"/>
              <a:t>$1,500 + Variable Practice Implementation Payment*</a:t>
            </a:r>
          </a:p>
        </p:txBody>
      </p:sp>
      <p:pic>
        <p:nvPicPr>
          <p:cNvPr id="22" name="Graphic 21" descr="Meeting with solid fill">
            <a:extLst>
              <a:ext uri="{FF2B5EF4-FFF2-40B4-BE49-F238E27FC236}">
                <a16:creationId xmlns:a16="http://schemas.microsoft.com/office/drawing/2014/main" id="{D53DE001-7F8F-F3AC-A8C6-365377C7EF5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88731" y="4537596"/>
            <a:ext cx="1888899" cy="1888899"/>
          </a:xfrm>
          <a:prstGeom prst="rect">
            <a:avLst/>
          </a:prstGeom>
        </p:spPr>
      </p:pic>
      <p:pic>
        <p:nvPicPr>
          <p:cNvPr id="26" name="Graphic 25" descr="Agriculture with solid fill">
            <a:extLst>
              <a:ext uri="{FF2B5EF4-FFF2-40B4-BE49-F238E27FC236}">
                <a16:creationId xmlns:a16="http://schemas.microsoft.com/office/drawing/2014/main" id="{FFF929BC-4722-1621-56C6-0D669D78443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91758" y="5421296"/>
            <a:ext cx="814547" cy="814547"/>
          </a:xfrm>
          <a:prstGeom prst="rect">
            <a:avLst/>
          </a:prstGeom>
        </p:spPr>
      </p:pic>
      <p:sp>
        <p:nvSpPr>
          <p:cNvPr id="27" name="TextBox 26">
            <a:extLst>
              <a:ext uri="{FF2B5EF4-FFF2-40B4-BE49-F238E27FC236}">
                <a16:creationId xmlns:a16="http://schemas.microsoft.com/office/drawing/2014/main" id="{D819BE09-E3EB-1206-7186-2001360299E0}"/>
              </a:ext>
            </a:extLst>
          </p:cNvPr>
          <p:cNvSpPr txBox="1"/>
          <p:nvPr/>
        </p:nvSpPr>
        <p:spPr>
          <a:xfrm>
            <a:off x="447020" y="4345140"/>
            <a:ext cx="1933077" cy="584775"/>
          </a:xfrm>
          <a:prstGeom prst="rect">
            <a:avLst/>
          </a:prstGeom>
          <a:noFill/>
        </p:spPr>
        <p:txBody>
          <a:bodyPr wrap="square" rtlCol="0">
            <a:spAutoFit/>
          </a:bodyPr>
          <a:lstStyle/>
          <a:p>
            <a:pPr algn="ctr"/>
            <a:r>
              <a:rPr lang="en-US" sz="1600" dirty="0">
                <a:solidFill>
                  <a:schemeClr val="accent2">
                    <a:lumMod val="50000"/>
                  </a:schemeClr>
                </a:solidFill>
              </a:rPr>
              <a:t>Additional Technical Assistance – 1 FTE</a:t>
            </a:r>
          </a:p>
        </p:txBody>
      </p:sp>
      <p:sp>
        <p:nvSpPr>
          <p:cNvPr id="28" name="Rectangle 27">
            <a:extLst>
              <a:ext uri="{FF2B5EF4-FFF2-40B4-BE49-F238E27FC236}">
                <a16:creationId xmlns:a16="http://schemas.microsoft.com/office/drawing/2014/main" id="{C865ACFC-B6BD-1FE8-9F7E-90CFC3FF5B03}"/>
              </a:ext>
            </a:extLst>
          </p:cNvPr>
          <p:cNvSpPr/>
          <p:nvPr/>
        </p:nvSpPr>
        <p:spPr>
          <a:xfrm>
            <a:off x="447020" y="4356612"/>
            <a:ext cx="1871843" cy="1766282"/>
          </a:xfrm>
          <a:prstGeom prst="rect">
            <a:avLst/>
          </a:prstGeom>
          <a:noFill/>
          <a:ln w="38100">
            <a:solidFill>
              <a:schemeClr val="accent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30" name="Connector: Elbow 29">
            <a:extLst>
              <a:ext uri="{FF2B5EF4-FFF2-40B4-BE49-F238E27FC236}">
                <a16:creationId xmlns:a16="http://schemas.microsoft.com/office/drawing/2014/main" id="{7E147B93-6901-CCD6-379C-63BD2A093161}"/>
              </a:ext>
            </a:extLst>
          </p:cNvPr>
          <p:cNvCxnSpPr>
            <a:cxnSpLocks/>
            <a:stCxn id="28" idx="3"/>
            <a:endCxn id="16" idx="1"/>
          </p:cNvCxnSpPr>
          <p:nvPr/>
        </p:nvCxnSpPr>
        <p:spPr>
          <a:xfrm flipV="1">
            <a:off x="2318863" y="3029551"/>
            <a:ext cx="874286" cy="2210202"/>
          </a:xfrm>
          <a:prstGeom prst="bentConnector3">
            <a:avLst>
              <a:gd name="adj1" fmla="val 50000"/>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Connector: Elbow 33">
            <a:extLst>
              <a:ext uri="{FF2B5EF4-FFF2-40B4-BE49-F238E27FC236}">
                <a16:creationId xmlns:a16="http://schemas.microsoft.com/office/drawing/2014/main" id="{EBCF7326-C069-363A-E19C-AF5ECF846441}"/>
              </a:ext>
            </a:extLst>
          </p:cNvPr>
          <p:cNvCxnSpPr>
            <a:cxnSpLocks/>
            <a:stCxn id="28" idx="2"/>
            <a:endCxn id="18" idx="1"/>
          </p:cNvCxnSpPr>
          <p:nvPr/>
        </p:nvCxnSpPr>
        <p:spPr>
          <a:xfrm rot="5400000" flipH="1" flipV="1">
            <a:off x="2176681" y="2239115"/>
            <a:ext cx="3090039" cy="4677519"/>
          </a:xfrm>
          <a:prstGeom prst="bentConnector4">
            <a:avLst>
              <a:gd name="adj1" fmla="val -7398"/>
              <a:gd name="adj2" fmla="val 93544"/>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Connector: Elbow 41">
            <a:extLst>
              <a:ext uri="{FF2B5EF4-FFF2-40B4-BE49-F238E27FC236}">
                <a16:creationId xmlns:a16="http://schemas.microsoft.com/office/drawing/2014/main" id="{60405E78-91D0-1383-A72B-DAD61649447C}"/>
              </a:ext>
            </a:extLst>
          </p:cNvPr>
          <p:cNvCxnSpPr>
            <a:stCxn id="28" idx="2"/>
            <a:endCxn id="20" idx="2"/>
          </p:cNvCxnSpPr>
          <p:nvPr/>
        </p:nvCxnSpPr>
        <p:spPr>
          <a:xfrm rot="5400000" flipH="1" flipV="1">
            <a:off x="4163579" y="963208"/>
            <a:ext cx="2379049" cy="7940324"/>
          </a:xfrm>
          <a:prstGeom prst="bentConnector3">
            <a:avLst>
              <a:gd name="adj1" fmla="val -9609"/>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Connector: Elbow 47">
            <a:extLst>
              <a:ext uri="{FF2B5EF4-FFF2-40B4-BE49-F238E27FC236}">
                <a16:creationId xmlns:a16="http://schemas.microsoft.com/office/drawing/2014/main" id="{C8C717D1-916E-AB3D-C230-E11C02B8A044}"/>
              </a:ext>
            </a:extLst>
          </p:cNvPr>
          <p:cNvCxnSpPr>
            <a:stCxn id="28" idx="1"/>
            <a:endCxn id="14" idx="1"/>
          </p:cNvCxnSpPr>
          <p:nvPr/>
        </p:nvCxnSpPr>
        <p:spPr>
          <a:xfrm rot="10800000">
            <a:off x="372036" y="3032857"/>
            <a:ext cx="74984" cy="2206896"/>
          </a:xfrm>
          <a:prstGeom prst="bentConnector3">
            <a:avLst>
              <a:gd name="adj1" fmla="val 404865"/>
            </a:avLst>
          </a:prstGeom>
          <a:ln w="38100">
            <a:solidFill>
              <a:schemeClr val="accent2">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07A5722D-0C81-1C72-2F52-0083EFA8CBE1}"/>
              </a:ext>
            </a:extLst>
          </p:cNvPr>
          <p:cNvSpPr/>
          <p:nvPr/>
        </p:nvSpPr>
        <p:spPr>
          <a:xfrm>
            <a:off x="563651" y="834828"/>
            <a:ext cx="8562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NRCS EQIP</a:t>
            </a:r>
          </a:p>
        </p:txBody>
      </p:sp>
      <p:sp>
        <p:nvSpPr>
          <p:cNvPr id="12" name="Rectangle 11">
            <a:extLst>
              <a:ext uri="{FF2B5EF4-FFF2-40B4-BE49-F238E27FC236}">
                <a16:creationId xmlns:a16="http://schemas.microsoft.com/office/drawing/2014/main" id="{2F533257-6B35-052D-F630-4A06AC803682}"/>
              </a:ext>
            </a:extLst>
          </p:cNvPr>
          <p:cNvSpPr/>
          <p:nvPr/>
        </p:nvSpPr>
        <p:spPr>
          <a:xfrm>
            <a:off x="1663031" y="834828"/>
            <a:ext cx="931513"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VAAFM FAP</a:t>
            </a:r>
          </a:p>
        </p:txBody>
      </p:sp>
      <p:sp>
        <p:nvSpPr>
          <p:cNvPr id="13" name="Rectangle 12">
            <a:extLst>
              <a:ext uri="{FF2B5EF4-FFF2-40B4-BE49-F238E27FC236}">
                <a16:creationId xmlns:a16="http://schemas.microsoft.com/office/drawing/2014/main" id="{6C16EC3F-A0F3-C463-2E06-85A7ABBE34A1}"/>
              </a:ext>
            </a:extLst>
          </p:cNvPr>
          <p:cNvSpPr/>
          <p:nvPr/>
        </p:nvSpPr>
        <p:spPr>
          <a:xfrm>
            <a:off x="2781036" y="863852"/>
            <a:ext cx="1313246" cy="53339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Other TA / FA Program</a:t>
            </a:r>
          </a:p>
        </p:txBody>
      </p:sp>
      <p:sp>
        <p:nvSpPr>
          <p:cNvPr id="25" name="Rectangle 24">
            <a:extLst>
              <a:ext uri="{FF2B5EF4-FFF2-40B4-BE49-F238E27FC236}">
                <a16:creationId xmlns:a16="http://schemas.microsoft.com/office/drawing/2014/main" id="{8D058B84-C985-CFC5-1953-DA9F68ACC5CD}"/>
              </a:ext>
            </a:extLst>
          </p:cNvPr>
          <p:cNvSpPr/>
          <p:nvPr/>
        </p:nvSpPr>
        <p:spPr>
          <a:xfrm>
            <a:off x="4233371" y="1504892"/>
            <a:ext cx="671101" cy="772679"/>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60000"/>
                  <a:lumOff val="40000"/>
                </a:schemeClr>
              </a:solidFill>
            </a:endParaRPr>
          </a:p>
        </p:txBody>
      </p:sp>
      <p:sp>
        <p:nvSpPr>
          <p:cNvPr id="29" name="Arrow: Right 28">
            <a:extLst>
              <a:ext uri="{FF2B5EF4-FFF2-40B4-BE49-F238E27FC236}">
                <a16:creationId xmlns:a16="http://schemas.microsoft.com/office/drawing/2014/main" id="{F9D24F2A-F52B-15E8-1523-88ADF6EDB3B7}"/>
              </a:ext>
            </a:extLst>
          </p:cNvPr>
          <p:cNvSpPr/>
          <p:nvPr/>
        </p:nvSpPr>
        <p:spPr>
          <a:xfrm rot="10800000">
            <a:off x="3511635" y="1682428"/>
            <a:ext cx="671101" cy="30908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cxnSp>
        <p:nvCxnSpPr>
          <p:cNvPr id="32" name="Connector: Elbow 31">
            <a:extLst>
              <a:ext uri="{FF2B5EF4-FFF2-40B4-BE49-F238E27FC236}">
                <a16:creationId xmlns:a16="http://schemas.microsoft.com/office/drawing/2014/main" id="{26544BA8-0CB3-514B-8022-133D6C9823FB}"/>
              </a:ext>
            </a:extLst>
          </p:cNvPr>
          <p:cNvCxnSpPr>
            <a:cxnSpLocks/>
            <a:stCxn id="29" idx="2"/>
            <a:endCxn id="13" idx="2"/>
          </p:cNvCxnSpPr>
          <p:nvPr/>
        </p:nvCxnSpPr>
        <p:spPr>
          <a:xfrm rot="16200000" flipV="1">
            <a:off x="3409329" y="1425582"/>
            <a:ext cx="285177" cy="228516"/>
          </a:xfrm>
          <a:prstGeom prst="bentConnector3">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5" name="Connector: Elbow 34">
            <a:extLst>
              <a:ext uri="{FF2B5EF4-FFF2-40B4-BE49-F238E27FC236}">
                <a16:creationId xmlns:a16="http://schemas.microsoft.com/office/drawing/2014/main" id="{00E62BEC-DB4F-17F2-DBEB-5AA1CC0D0C45}"/>
              </a:ext>
            </a:extLst>
          </p:cNvPr>
          <p:cNvCxnSpPr>
            <a:stCxn id="29" idx="3"/>
            <a:endCxn id="12" idx="2"/>
          </p:cNvCxnSpPr>
          <p:nvPr/>
        </p:nvCxnSpPr>
        <p:spPr>
          <a:xfrm rot="10800000">
            <a:off x="2128789" y="1368228"/>
            <a:ext cx="1382847" cy="468741"/>
          </a:xfrm>
          <a:prstGeom prst="bentConnector2">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cxnSp>
        <p:nvCxnSpPr>
          <p:cNvPr id="37" name="Connector: Elbow 36">
            <a:extLst>
              <a:ext uri="{FF2B5EF4-FFF2-40B4-BE49-F238E27FC236}">
                <a16:creationId xmlns:a16="http://schemas.microsoft.com/office/drawing/2014/main" id="{269D451E-FFBB-25D6-EFB8-0D8EFA4108A5}"/>
              </a:ext>
            </a:extLst>
          </p:cNvPr>
          <p:cNvCxnSpPr>
            <a:stCxn id="29" idx="0"/>
            <a:endCxn id="11" idx="2"/>
          </p:cNvCxnSpPr>
          <p:nvPr/>
        </p:nvCxnSpPr>
        <p:spPr>
          <a:xfrm rot="5400000" flipH="1">
            <a:off x="2017326" y="342660"/>
            <a:ext cx="623281" cy="2674417"/>
          </a:xfrm>
          <a:prstGeom prst="bentConnector3">
            <a:avLst>
              <a:gd name="adj1" fmla="val -22294"/>
            </a:avLst>
          </a:prstGeom>
          <a:ln w="38100">
            <a:prstDash val="sysDash"/>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111750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c58c3ec7-215b-4498-86aa-da3f14812cef">
      <UserInfo>
        <DisplayName>Howlett, Sonia</DisplayName>
        <AccountId>75</AccountId>
        <AccountType/>
      </UserInfo>
      <UserInfo>
        <DisplayName>White, Alissa C</DisplayName>
        <AccountId>238</AccountId>
        <AccountType/>
      </UserInfo>
      <UserInfo>
        <DisplayName>Corse, Abbie</DisplayName>
        <AccountId>240</AccountId>
        <AccountType/>
      </UserInfo>
      <UserInfo>
        <DisplayName>Oates, Lauren</DisplayName>
        <AccountId>239</AccountId>
        <AccountType/>
      </UserInfo>
      <UserInfo>
        <DisplayName>Peck, Judson</DisplayName>
        <AccountId>44</AccountId>
        <AccountType/>
      </UserInfo>
    </SharedWithUsers>
    <lcf76f155ced4ddcb4097134ff3c332f xmlns="2943ac13-dd9c-4bb0-b286-201d7f1b151d">
      <Terms xmlns="http://schemas.microsoft.com/office/infopath/2007/PartnerControls"/>
    </lcf76f155ced4ddcb4097134ff3c332f>
    <TaxCatchAll xmlns="c58c3ec7-215b-4498-86aa-da3f14812ce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29A12BEC44BA408BF0B45321F570F7" ma:contentTypeVersion="17" ma:contentTypeDescription="Create a new document." ma:contentTypeScope="" ma:versionID="98f787350c2b536410b319b572b6d2cd">
  <xsd:schema xmlns:xsd="http://www.w3.org/2001/XMLSchema" xmlns:xs="http://www.w3.org/2001/XMLSchema" xmlns:p="http://schemas.microsoft.com/office/2006/metadata/properties" xmlns:ns1="http://schemas.microsoft.com/sharepoint/v3" xmlns:ns2="2943ac13-dd9c-4bb0-b286-201d7f1b151d" xmlns:ns3="c58c3ec7-215b-4498-86aa-da3f14812cef" targetNamespace="http://schemas.microsoft.com/office/2006/metadata/properties" ma:root="true" ma:fieldsID="8f79fb88b6c5f688b04669002f37689a" ns1:_="" ns2:_="" ns3:_="">
    <xsd:import namespace="http://schemas.microsoft.com/sharepoint/v3"/>
    <xsd:import namespace="2943ac13-dd9c-4bb0-b286-201d7f1b151d"/>
    <xsd:import namespace="c58c3ec7-215b-4498-86aa-da3f14812ce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1:_ip_UnifiedCompliancePolicyProperties" minOccurs="0"/>
                <xsd:element ref="ns1:_ip_UnifiedCompliancePolicyUIAction"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43ac13-dd9c-4bb0-b286-201d7f1b1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58c3ec7-215b-4498-86aa-da3f14812ce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4d908c8-1f1d-42c5-8459-4b36ebe305cd}" ma:internalName="TaxCatchAll" ma:showField="CatchAllData" ma:web="c58c3ec7-215b-4498-86aa-da3f14812c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7E3DB1-D45F-4F03-A77D-8488F45DFE21}">
  <ds:schemaRefs>
    <ds:schemaRef ds:uri="http://schemas.microsoft.com/sharepoint/v3/contenttype/forms"/>
  </ds:schemaRefs>
</ds:datastoreItem>
</file>

<file path=customXml/itemProps2.xml><?xml version="1.0" encoding="utf-8"?>
<ds:datastoreItem xmlns:ds="http://schemas.openxmlformats.org/officeDocument/2006/customXml" ds:itemID="{A283E649-6379-4EE0-9FCF-A2E93F5ADDB6}">
  <ds:schemaRefs>
    <ds:schemaRef ds:uri="2943ac13-dd9c-4bb0-b286-201d7f1b151d"/>
    <ds:schemaRef ds:uri="c58c3ec7-215b-4498-86aa-da3f14812c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A844C95-FDA3-4883-BAF0-074EA36C8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943ac13-dd9c-4bb0-b286-201d7f1b151d"/>
    <ds:schemaRef ds:uri="c58c3ec7-215b-4498-86aa-da3f14812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30212</TotalTime>
  <Words>1144</Words>
  <Application>Microsoft Macintosh PowerPoint</Application>
  <PresentationFormat>Widescreen</PresentationFormat>
  <Paragraphs>123</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Franklin Gothic Medium Cond</vt:lpstr>
      <vt:lpstr>Times New Roman</vt:lpstr>
      <vt:lpstr>Office Theme</vt:lpstr>
      <vt:lpstr>PES &amp; Soil Health Working Group Overview and Final Program Recommendation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Mitigation, Adaptation and Resilience on Agricultural Lands</dc:title>
  <dc:creator>Patch, Ryan</dc:creator>
  <cp:lastModifiedBy>Pat Field</cp:lastModifiedBy>
  <cp:revision>16</cp:revision>
  <dcterms:created xsi:type="dcterms:W3CDTF">2020-12-30T14:58:19Z</dcterms:created>
  <dcterms:modified xsi:type="dcterms:W3CDTF">2023-01-15T14:32:54Z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0x010100C429A12BEC44BA408BF0B45321F570F7</vt:lpwstr>
  </property>
  <property fmtid="{D5CDD505-2E9C-101B-9397-08002B2CF9AE}" pid="3" name="MediaServiceImageTags">
    <vt:lpwstr/>
  </property>
</Properties>
</file>